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1" r:id="rId3"/>
    <p:sldId id="273" r:id="rId4"/>
    <p:sldId id="274" r:id="rId5"/>
    <p:sldId id="275" r:id="rId6"/>
    <p:sldId id="261" r:id="rId7"/>
    <p:sldId id="256" r:id="rId8"/>
    <p:sldId id="257" r:id="rId9"/>
    <p:sldId id="258" r:id="rId10"/>
    <p:sldId id="259" r:id="rId11"/>
    <p:sldId id="260" r:id="rId12"/>
    <p:sldId id="263" r:id="rId13"/>
    <p:sldId id="262" r:id="rId14"/>
    <p:sldId id="264" r:id="rId15"/>
    <p:sldId id="265" r:id="rId16"/>
    <p:sldId id="266" r:id="rId17"/>
    <p:sldId id="267" r:id="rId18"/>
    <p:sldId id="268" r:id="rId19"/>
    <p:sldId id="269" r:id="rId20"/>
    <p:sldId id="276" r:id="rId21"/>
    <p:sldId id="270" r:id="rId2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03478-0194-4F1F-9354-26A82E38882B}" type="datetimeFigureOut">
              <a:rPr lang="sk-SK" smtClean="0"/>
              <a:pPr/>
              <a:t>10. 10. 2016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3186E-ECB6-492E-926B-774CB3B0BFC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03478-0194-4F1F-9354-26A82E38882B}" type="datetimeFigureOut">
              <a:rPr lang="sk-SK" smtClean="0"/>
              <a:pPr/>
              <a:t>10. 10. 2016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3186E-ECB6-492E-926B-774CB3B0BFC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03478-0194-4F1F-9354-26A82E38882B}" type="datetimeFigureOut">
              <a:rPr lang="sk-SK" smtClean="0"/>
              <a:pPr/>
              <a:t>10. 10. 2016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3186E-ECB6-492E-926B-774CB3B0BFC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03478-0194-4F1F-9354-26A82E38882B}" type="datetimeFigureOut">
              <a:rPr lang="sk-SK" smtClean="0"/>
              <a:pPr/>
              <a:t>10. 10. 2016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3186E-ECB6-492E-926B-774CB3B0BFC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03478-0194-4F1F-9354-26A82E38882B}" type="datetimeFigureOut">
              <a:rPr lang="sk-SK" smtClean="0"/>
              <a:pPr/>
              <a:t>10. 10. 2016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3186E-ECB6-492E-926B-774CB3B0BFC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03478-0194-4F1F-9354-26A82E38882B}" type="datetimeFigureOut">
              <a:rPr lang="sk-SK" smtClean="0"/>
              <a:pPr/>
              <a:t>10. 10. 2016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3186E-ECB6-492E-926B-774CB3B0BFC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03478-0194-4F1F-9354-26A82E38882B}" type="datetimeFigureOut">
              <a:rPr lang="sk-SK" smtClean="0"/>
              <a:pPr/>
              <a:t>10. 10. 2016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3186E-ECB6-492E-926B-774CB3B0BFC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03478-0194-4F1F-9354-26A82E38882B}" type="datetimeFigureOut">
              <a:rPr lang="sk-SK" smtClean="0"/>
              <a:pPr/>
              <a:t>10. 10. 2016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3186E-ECB6-492E-926B-774CB3B0BFC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03478-0194-4F1F-9354-26A82E38882B}" type="datetimeFigureOut">
              <a:rPr lang="sk-SK" smtClean="0"/>
              <a:pPr/>
              <a:t>10. 10. 2016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3186E-ECB6-492E-926B-774CB3B0BFC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03478-0194-4F1F-9354-26A82E38882B}" type="datetimeFigureOut">
              <a:rPr lang="sk-SK" smtClean="0"/>
              <a:pPr/>
              <a:t>10. 10. 2016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3186E-ECB6-492E-926B-774CB3B0BFC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03478-0194-4F1F-9354-26A82E38882B}" type="datetimeFigureOut">
              <a:rPr lang="sk-SK" smtClean="0"/>
              <a:pPr/>
              <a:t>10. 10. 2016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3186E-ECB6-492E-926B-774CB3B0BFC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03478-0194-4F1F-9354-26A82E38882B}" type="datetimeFigureOut">
              <a:rPr lang="sk-SK" smtClean="0"/>
              <a:pPr/>
              <a:t>10. 10. 2016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3186E-ECB6-492E-926B-774CB3B0BFC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jstrissmt.eu/projekt/lacko/index.php" TargetMode="External"/><Relationship Id="rId2" Type="http://schemas.openxmlformats.org/officeDocument/2006/relationships/hyperlink" Target="http://www.majstrissmt.eu/projekt/podhorsky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majstrissmt.eu/projekt/slobodnik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467544" y="1685707"/>
            <a:ext cx="82089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Animované prvky na webových stránkach</a:t>
            </a:r>
          </a:p>
          <a:p>
            <a:endParaRPr lang="sk-SK" b="1" dirty="0" smtClean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FLASH (</a:t>
            </a:r>
            <a:r>
              <a:rPr lang="sk-SK" dirty="0" err="1" smtClean="0"/>
              <a:t>swf</a:t>
            </a:r>
            <a:r>
              <a:rPr lang="sk-SK" dirty="0" smtClean="0"/>
              <a:t>) – </a:t>
            </a:r>
            <a:r>
              <a:rPr lang="sk-SK" dirty="0" err="1" smtClean="0"/>
              <a:t>banery</a:t>
            </a:r>
            <a:r>
              <a:rPr lang="sk-SK" dirty="0" smtClean="0"/>
              <a:t>, reklamné pútače, </a:t>
            </a:r>
            <a:r>
              <a:rPr lang="sk-SK" dirty="0" err="1" smtClean="0"/>
              <a:t>popup</a:t>
            </a:r>
            <a:r>
              <a:rPr lang="sk-SK" dirty="0" smtClean="0"/>
              <a:t> okná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dirty="0" smtClean="0"/>
              <a:t>video (mp4, </a:t>
            </a:r>
            <a:r>
              <a:rPr lang="sk-SK" dirty="0" err="1" smtClean="0"/>
              <a:t>mov</a:t>
            </a:r>
            <a:r>
              <a:rPr lang="sk-SK" dirty="0" smtClean="0"/>
              <a:t>, </a:t>
            </a:r>
            <a:r>
              <a:rPr lang="sk-SK" dirty="0" err="1" smtClean="0"/>
              <a:t>avi</a:t>
            </a:r>
            <a:r>
              <a:rPr lang="sk-SK" dirty="0" smtClean="0"/>
              <a:t>, </a:t>
            </a:r>
            <a:r>
              <a:rPr lang="sk-SK" dirty="0" err="1" smtClean="0"/>
              <a:t>wmv</a:t>
            </a:r>
            <a:r>
              <a:rPr lang="sk-SK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dirty="0" err="1" smtClean="0"/>
              <a:t>slideshow</a:t>
            </a:r>
            <a:r>
              <a:rPr lang="sk-SK" dirty="0" smtClean="0"/>
              <a:t> (</a:t>
            </a:r>
            <a:r>
              <a:rPr lang="sk-SK" dirty="0" err="1" smtClean="0"/>
              <a:t>jpg</a:t>
            </a:r>
            <a:r>
              <a:rPr lang="sk-SK" dirty="0" smtClean="0"/>
              <a:t>, </a:t>
            </a:r>
            <a:r>
              <a:rPr lang="sk-SK" dirty="0" err="1" smtClean="0"/>
              <a:t>gif</a:t>
            </a:r>
            <a:r>
              <a:rPr lang="sk-SK" dirty="0" smtClean="0"/>
              <a:t>, </a:t>
            </a:r>
            <a:r>
              <a:rPr lang="sk-SK" dirty="0" err="1" smtClean="0"/>
              <a:t>css</a:t>
            </a:r>
            <a:r>
              <a:rPr lang="sk-SK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dirty="0" smtClean="0"/>
              <a:t>fotogalérie (</a:t>
            </a:r>
            <a:r>
              <a:rPr lang="sk-SK" dirty="0" err="1" smtClean="0"/>
              <a:t>jpg</a:t>
            </a:r>
            <a:r>
              <a:rPr lang="sk-SK" dirty="0" smtClean="0"/>
              <a:t>, </a:t>
            </a:r>
            <a:r>
              <a:rPr lang="sk-SK" dirty="0" err="1" smtClean="0"/>
              <a:t>css</a:t>
            </a:r>
            <a:r>
              <a:rPr lang="sk-SK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dirty="0" smtClean="0"/>
              <a:t>animované menu (</a:t>
            </a:r>
            <a:r>
              <a:rPr lang="sk-SK" dirty="0" err="1" smtClean="0"/>
              <a:t>css</a:t>
            </a:r>
            <a:r>
              <a:rPr lang="sk-SK" dirty="0" smtClean="0"/>
              <a:t>)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467544" y="260648"/>
            <a:ext cx="820891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Cieľ:</a:t>
            </a:r>
          </a:p>
          <a:p>
            <a:r>
              <a:rPr lang="sk-SK" b="1" dirty="0" smtClean="0"/>
              <a:t>Vedieť vytvoriť na webových stránkach animované prvky, oboznámiť sa so </a:t>
            </a:r>
            <a:r>
              <a:rPr lang="sk-SK" b="1" dirty="0" err="1" smtClean="0"/>
              <a:t>softwerovými</a:t>
            </a:r>
            <a:r>
              <a:rPr lang="sk-SK" b="1" dirty="0" smtClean="0"/>
              <a:t> nástrojmi na ich vytvorenie</a:t>
            </a:r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24969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0" y="4462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/>
              <a:t>Animované prvky na webových stránkach - </a:t>
            </a:r>
            <a:r>
              <a:rPr lang="sk-SK" sz="2400" b="1" dirty="0" err="1" smtClean="0"/>
              <a:t>lightbox</a:t>
            </a:r>
            <a:r>
              <a:rPr lang="sk-SK" sz="2400" b="1" dirty="0" smtClean="0"/>
              <a:t> </a:t>
            </a:r>
            <a:r>
              <a:rPr lang="sk-SK" sz="2400" b="1" dirty="0" smtClean="0"/>
              <a:t> fotogaléria so </a:t>
            </a:r>
            <a:r>
              <a:rPr lang="sk-SK" sz="2400" b="1" dirty="0" err="1" smtClean="0"/>
              <a:t>zoom</a:t>
            </a:r>
            <a:r>
              <a:rPr lang="sk-SK" sz="2400" b="1" dirty="0" smtClean="0"/>
              <a:t> efektom a </a:t>
            </a:r>
            <a:r>
              <a:rPr lang="sk-SK" sz="2400" b="1" dirty="0" err="1" smtClean="0"/>
              <a:t>slideshow</a:t>
            </a:r>
            <a:r>
              <a:rPr lang="sk-SK" sz="2400" b="1" dirty="0" smtClean="0"/>
              <a:t>:</a:t>
            </a:r>
            <a:endParaRPr lang="sk-SK" sz="2400" b="1" dirty="0" smtClean="0"/>
          </a:p>
          <a:p>
            <a:endParaRPr lang="sk-SK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836712"/>
            <a:ext cx="6480720" cy="578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1520" y="332656"/>
            <a:ext cx="88924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err="1" smtClean="0"/>
              <a:t>Lightbox</a:t>
            </a:r>
            <a:r>
              <a:rPr lang="sk-SK" sz="2400" b="1" dirty="0" smtClean="0"/>
              <a:t>:</a:t>
            </a:r>
            <a:endParaRPr lang="sk-SK" sz="2400" b="1" dirty="0" smtClean="0"/>
          </a:p>
          <a:p>
            <a:endParaRPr lang="sk-SK" b="1" dirty="0"/>
          </a:p>
          <a:p>
            <a:pPr>
              <a:buFont typeface="Arial" pitchFamily="34" charset="0"/>
              <a:buChar char="•"/>
            </a:pPr>
            <a:r>
              <a:rPr lang="sk-SK" b="1" dirty="0" smtClean="0"/>
              <a:t> </a:t>
            </a:r>
            <a:r>
              <a:rPr lang="sk-SK" b="1" dirty="0" err="1" smtClean="0"/>
              <a:t>lightbox</a:t>
            </a:r>
            <a:r>
              <a:rPr lang="sk-SK" b="1" dirty="0" smtClean="0"/>
              <a:t> </a:t>
            </a:r>
            <a:r>
              <a:rPr lang="sk-SK" dirty="0" smtClean="0"/>
              <a:t>– periodická zmena a striedanie fotografií – </a:t>
            </a:r>
            <a:r>
              <a:rPr lang="sk-SK" dirty="0" err="1" smtClean="0"/>
              <a:t>softwerový</a:t>
            </a:r>
            <a:r>
              <a:rPr lang="sk-SK" dirty="0" smtClean="0"/>
              <a:t> nástroj = </a:t>
            </a:r>
            <a:r>
              <a:rPr lang="sk-SK" b="1" dirty="0" err="1" smtClean="0"/>
              <a:t>visuallightbox</a:t>
            </a:r>
            <a:endParaRPr lang="sk-SK" b="1" dirty="0" smtClean="0"/>
          </a:p>
          <a:p>
            <a:pPr lvl="1"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vytvorenie nového projektu, otvorenie starého</a:t>
            </a:r>
          </a:p>
          <a:p>
            <a:pPr lvl="1"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nastavenie (náhľadové fotografie, typ animácií)</a:t>
            </a:r>
          </a:p>
          <a:p>
            <a:pPr lvl="1"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výber fotografií</a:t>
            </a:r>
          </a:p>
          <a:p>
            <a:pPr lvl="1"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publikovanie</a:t>
            </a:r>
          </a:p>
          <a:p>
            <a:endParaRPr lang="sk-SK" dirty="0"/>
          </a:p>
          <a:p>
            <a:endParaRPr lang="sk-SK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852936"/>
            <a:ext cx="768667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908720"/>
            <a:ext cx="7210151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548680"/>
            <a:ext cx="7627087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3"/>
            <a:ext cx="7992888" cy="56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13556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07504" y="116632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Vytvorenie videa vo</a:t>
            </a:r>
            <a:r>
              <a:rPr lang="sk-SK" b="1" dirty="0" smtClean="0"/>
              <a:t> </a:t>
            </a:r>
            <a:r>
              <a:rPr lang="sk-SK" b="1" dirty="0" err="1" smtClean="0"/>
              <a:t>Window</a:t>
            </a:r>
            <a:r>
              <a:rPr lang="sk-SK" b="1" dirty="0" smtClean="0"/>
              <a:t> </a:t>
            </a:r>
            <a:r>
              <a:rPr lang="sk-SK" b="1" dirty="0" err="1" smtClean="0"/>
              <a:t>movie</a:t>
            </a:r>
            <a:r>
              <a:rPr lang="sk-SK" b="1" dirty="0" smtClean="0"/>
              <a:t> </a:t>
            </a:r>
            <a:r>
              <a:rPr lang="sk-SK" b="1" dirty="0" err="1" smtClean="0"/>
              <a:t>maker</a:t>
            </a:r>
            <a:endParaRPr lang="sk-SK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851136"/>
            <a:ext cx="9144001" cy="409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68952" cy="3763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753" y="2492895"/>
            <a:ext cx="9151753" cy="429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26064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Animované menu v </a:t>
            </a:r>
            <a:r>
              <a:rPr lang="sk-SK" b="1" dirty="0" smtClean="0"/>
              <a:t>CSS = </a:t>
            </a:r>
            <a:r>
              <a:rPr lang="sk-SK" b="1" dirty="0" err="1" smtClean="0"/>
              <a:t>Easy</a:t>
            </a:r>
            <a:r>
              <a:rPr lang="sk-SK" b="1" dirty="0" smtClean="0"/>
              <a:t> CSS menu</a:t>
            </a:r>
            <a:endParaRPr lang="sk-SK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2012"/>
            <a:ext cx="9144000" cy="4928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ál 5"/>
          <p:cNvSpPr/>
          <p:nvPr/>
        </p:nvSpPr>
        <p:spPr>
          <a:xfrm>
            <a:off x="6804248" y="2204864"/>
            <a:ext cx="2520280" cy="1368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8" name="Rovná spojovacia šípka 7"/>
          <p:cNvCxnSpPr/>
          <p:nvPr/>
        </p:nvCxnSpPr>
        <p:spPr>
          <a:xfrm flipH="1" flipV="1">
            <a:off x="4644008" y="2060848"/>
            <a:ext cx="2232248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323528" y="260648"/>
            <a:ext cx="864096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Motivácia</a:t>
            </a:r>
          </a:p>
          <a:p>
            <a:r>
              <a:rPr lang="sk-SK" dirty="0" smtClean="0"/>
              <a:t>Ukážky vypracovaných projektov webových stránok žiakov</a:t>
            </a:r>
            <a:br>
              <a:rPr lang="sk-SK" dirty="0" smtClean="0"/>
            </a:br>
            <a:r>
              <a:rPr lang="sk-SK" dirty="0" smtClean="0">
                <a:hlinkClick r:id="rId2"/>
              </a:rPr>
              <a:t>Projekt 1</a:t>
            </a:r>
            <a:r>
              <a:rPr lang="sk-SK" dirty="0" smtClean="0"/>
              <a:t> , </a:t>
            </a:r>
            <a:r>
              <a:rPr lang="sk-SK" dirty="0" smtClean="0">
                <a:hlinkClick r:id="rId3"/>
              </a:rPr>
              <a:t>Projekt 2</a:t>
            </a:r>
            <a:r>
              <a:rPr lang="sk-SK" dirty="0" smtClean="0"/>
              <a:t> , </a:t>
            </a:r>
            <a:r>
              <a:rPr lang="sk-SK" dirty="0" smtClean="0">
                <a:hlinkClick r:id="rId4"/>
              </a:rPr>
              <a:t>Projekt 3</a:t>
            </a:r>
            <a:endParaRPr lang="sk-SK" b="1" dirty="0" smtClean="0"/>
          </a:p>
          <a:p>
            <a:endParaRPr lang="sk-SK" b="1" dirty="0" smtClean="0">
              <a:solidFill>
                <a:srgbClr val="FF0000"/>
              </a:solidFill>
            </a:endParaRPr>
          </a:p>
          <a:p>
            <a:r>
              <a:rPr lang="sk-SK" b="1" dirty="0" smtClean="0">
                <a:solidFill>
                  <a:srgbClr val="FF0000"/>
                </a:solidFill>
              </a:rPr>
              <a:t>Opakovanie</a:t>
            </a:r>
            <a:endParaRPr lang="sk-SK" b="1" dirty="0"/>
          </a:p>
          <a:p>
            <a:pPr marL="342900" indent="-342900">
              <a:buFont typeface="+mj-lt"/>
              <a:buAutoNum type="arabicPeriod"/>
            </a:pPr>
            <a:r>
              <a:rPr lang="sk-SK" b="1" dirty="0" smtClean="0"/>
              <a:t>HTML</a:t>
            </a:r>
            <a:endParaRPr lang="sk-SK" dirty="0"/>
          </a:p>
          <a:p>
            <a:pPr marL="342900" indent="-342900">
              <a:buFont typeface="+mj-lt"/>
              <a:buAutoNum type="arabicPeriod"/>
            </a:pPr>
            <a:r>
              <a:rPr lang="sk-SK" b="1" dirty="0" smtClean="0"/>
              <a:t>CSS</a:t>
            </a:r>
            <a:endParaRPr lang="sk-SK" dirty="0" smtClean="0"/>
          </a:p>
          <a:p>
            <a:pPr marL="342900" indent="-342900">
              <a:buFont typeface="+mj-lt"/>
              <a:buAutoNum type="arabicPeriod"/>
            </a:pPr>
            <a:r>
              <a:rPr lang="sk-SK" b="1" dirty="0" err="1" smtClean="0"/>
              <a:t>Java</a:t>
            </a:r>
            <a:r>
              <a:rPr lang="sk-SK" b="1" dirty="0" smtClean="0"/>
              <a:t> </a:t>
            </a:r>
            <a:r>
              <a:rPr lang="sk-SK" b="1" dirty="0" err="1" smtClean="0"/>
              <a:t>Script</a:t>
            </a:r>
            <a:endParaRPr lang="sk-SK" dirty="0"/>
          </a:p>
          <a:p>
            <a:pPr marL="342900" indent="-342900">
              <a:buFont typeface="+mj-lt"/>
              <a:buAutoNum type="arabicPeriod"/>
            </a:pPr>
            <a:r>
              <a:rPr lang="sk-SK" b="1" dirty="0" smtClean="0"/>
              <a:t>PHP</a:t>
            </a:r>
            <a:endParaRPr lang="sk-SK" dirty="0"/>
          </a:p>
          <a:p>
            <a:pPr marL="342900" indent="-342900">
              <a:buFont typeface="+mj-lt"/>
              <a:buAutoNum type="arabicPeriod"/>
            </a:pPr>
            <a:r>
              <a:rPr lang="sk-SK" b="1" dirty="0" smtClean="0"/>
              <a:t>SQL</a:t>
            </a:r>
          </a:p>
          <a:p>
            <a:pPr marL="342900" indent="-342900">
              <a:buFont typeface="+mj-lt"/>
              <a:buAutoNum type="arabicPeriod"/>
            </a:pPr>
            <a:r>
              <a:rPr lang="sk-SK" b="1" dirty="0" smtClean="0"/>
              <a:t>telo webu</a:t>
            </a:r>
          </a:p>
          <a:p>
            <a:pPr marL="342900" indent="-342900">
              <a:buFont typeface="+mj-lt"/>
              <a:buAutoNum type="arabicPeriod"/>
            </a:pPr>
            <a:r>
              <a:rPr lang="sk-SK" b="1" dirty="0" smtClean="0"/>
              <a:t>odsek</a:t>
            </a:r>
          </a:p>
          <a:p>
            <a:pPr marL="342900" indent="-342900">
              <a:buFont typeface="+mj-lt"/>
              <a:buAutoNum type="arabicPeriod"/>
            </a:pPr>
            <a:r>
              <a:rPr lang="sk-SK" b="1" dirty="0" smtClean="0"/>
              <a:t>odrážky</a:t>
            </a:r>
          </a:p>
          <a:p>
            <a:pPr marL="342900" indent="-342900">
              <a:buFont typeface="+mj-lt"/>
              <a:buAutoNum type="arabicPeriod"/>
            </a:pPr>
            <a:r>
              <a:rPr lang="sk-SK" b="1" dirty="0" smtClean="0"/>
              <a:t>hlavička</a:t>
            </a:r>
          </a:p>
          <a:p>
            <a:pPr marL="342900" indent="-342900">
              <a:buFont typeface="+mj-lt"/>
              <a:buAutoNum type="arabicPeriod"/>
            </a:pPr>
            <a:r>
              <a:rPr lang="sk-SK" b="1" dirty="0" smtClean="0"/>
              <a:t>kľúčové slová, názov stránky, popis </a:t>
            </a:r>
          </a:p>
          <a:p>
            <a:pPr marL="342900" indent="-342900">
              <a:buFont typeface="+mj-lt"/>
              <a:buAutoNum type="arabicPeriod"/>
            </a:pPr>
            <a:r>
              <a:rPr lang="sk-SK" b="1" dirty="0" smtClean="0"/>
              <a:t>hypertextový odkaz</a:t>
            </a:r>
          </a:p>
          <a:p>
            <a:pPr marL="342900" indent="-342900">
              <a:buFont typeface="+mj-lt"/>
              <a:buAutoNum type="arabicPeriod"/>
            </a:pPr>
            <a:r>
              <a:rPr lang="sk-SK" b="1" dirty="0" smtClean="0"/>
              <a:t>tabuľka, riadok, bunka</a:t>
            </a:r>
          </a:p>
          <a:p>
            <a:pPr marL="342900" indent="-342900">
              <a:buFont typeface="+mj-lt"/>
              <a:buAutoNum type="arabicPeriod"/>
            </a:pPr>
            <a:r>
              <a:rPr lang="sk-SK" b="1" dirty="0" smtClean="0"/>
              <a:t>vstupné pole</a:t>
            </a:r>
          </a:p>
          <a:p>
            <a:pPr marL="342900" indent="-342900">
              <a:buFont typeface="+mj-lt"/>
              <a:buAutoNum type="arabicPeriod"/>
            </a:pPr>
            <a:r>
              <a:rPr lang="sk-SK" b="1" dirty="0" smtClean="0"/>
              <a:t>tlačidlo</a:t>
            </a:r>
          </a:p>
          <a:p>
            <a:pPr marL="342900" indent="-342900">
              <a:buFont typeface="+mj-lt"/>
              <a:buAutoNum type="arabicPeriod"/>
            </a:pPr>
            <a:r>
              <a:rPr lang="sk-SK" b="1" dirty="0" smtClean="0"/>
              <a:t>výber zo zoznamu</a:t>
            </a:r>
          </a:p>
          <a:p>
            <a:pPr marL="342900" indent="-342900">
              <a:buFont typeface="+mj-lt"/>
              <a:buAutoNum type="arabicPeriod"/>
            </a:pPr>
            <a:r>
              <a:rPr lang="sk-SK" b="1" dirty="0" smtClean="0"/>
              <a:t>výber jednej z možností</a:t>
            </a:r>
          </a:p>
          <a:p>
            <a:pPr marL="342900" indent="-342900">
              <a:buFont typeface="+mj-lt"/>
              <a:buAutoNum type="arabicPeriod"/>
            </a:pPr>
            <a:r>
              <a:rPr lang="sk-SK" b="1" dirty="0" smtClean="0"/>
              <a:t>font písma</a:t>
            </a:r>
          </a:p>
          <a:p>
            <a:pPr marL="342900" indent="-342900">
              <a:buFont typeface="+mj-lt"/>
              <a:buAutoNum type="arabicPeriod"/>
            </a:pPr>
            <a:r>
              <a:rPr lang="sk-SK" b="1" dirty="0" smtClean="0"/>
              <a:t>výška písma</a:t>
            </a:r>
            <a:endParaRPr lang="sk-SK" dirty="0" smtClean="0"/>
          </a:p>
          <a:p>
            <a:pPr marL="285750" indent="-285750">
              <a:buFont typeface="Arial" pitchFamily="34" charset="0"/>
              <a:buChar char="•"/>
            </a:pPr>
            <a:endParaRPr lang="sk-SK" dirty="0"/>
          </a:p>
          <a:p>
            <a:pPr marL="285750" indent="-285750">
              <a:buFont typeface="Arial" pitchFamily="34" charset="0"/>
              <a:buChar char="•"/>
            </a:pPr>
            <a:endParaRPr lang="sk-SK" dirty="0" smtClean="0"/>
          </a:p>
          <a:p>
            <a:pPr marL="285750" indent="-285750">
              <a:buFont typeface="Arial" pitchFamily="34" charset="0"/>
              <a:buChar char="•"/>
            </a:pPr>
            <a:endParaRPr lang="sk-SK" dirty="0"/>
          </a:p>
          <a:p>
            <a:pPr marL="285750" indent="-285750">
              <a:buFont typeface="Arial" pitchFamily="34" charset="0"/>
              <a:buChar char="•"/>
            </a:pPr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4716016" y="1628800"/>
            <a:ext cx="3960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sk-SK" b="1" dirty="0" smtClean="0"/>
              <a:t>18.  prázdny riadok</a:t>
            </a:r>
          </a:p>
          <a:p>
            <a:pPr marL="342900" indent="-342900"/>
            <a:r>
              <a:rPr lang="sk-SK" b="1" dirty="0" smtClean="0"/>
              <a:t>19.  pozadie</a:t>
            </a:r>
          </a:p>
          <a:p>
            <a:pPr marL="342900" indent="-342900"/>
            <a:r>
              <a:rPr lang="sk-SK" b="1" dirty="0" smtClean="0"/>
              <a:t>20.  vodorovná čiara</a:t>
            </a:r>
          </a:p>
          <a:p>
            <a:pPr marL="342900" indent="-342900"/>
            <a:r>
              <a:rPr lang="sk-SK" b="1" dirty="0" smtClean="0"/>
              <a:t>21.  tučné písmo</a:t>
            </a:r>
          </a:p>
          <a:p>
            <a:pPr marL="342900" indent="-342900"/>
            <a:r>
              <a:rPr lang="sk-SK" b="1" dirty="0" smtClean="0"/>
              <a:t>22.  šikmé písmo</a:t>
            </a:r>
          </a:p>
          <a:p>
            <a:pPr marL="342900" indent="-342900"/>
            <a:r>
              <a:rPr lang="sk-SK" b="1" dirty="0" smtClean="0"/>
              <a:t>23.  podčiarknuté písmo</a:t>
            </a:r>
          </a:p>
          <a:p>
            <a:pPr marL="342900" indent="-342900"/>
            <a:r>
              <a:rPr lang="sk-SK" b="1" dirty="0" smtClean="0"/>
              <a:t>24.  obrázok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4712596" y="4289028"/>
            <a:ext cx="37862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Opíšte postup programovania:</a:t>
            </a:r>
          </a:p>
          <a:p>
            <a:pPr marL="342900" indent="-342900">
              <a:buAutoNum type="arabicPeriod"/>
            </a:pPr>
            <a:r>
              <a:rPr lang="sk-SK" dirty="0" smtClean="0"/>
              <a:t>Súčet 2 čísiel</a:t>
            </a:r>
          </a:p>
          <a:p>
            <a:pPr marL="342900" indent="-342900">
              <a:buAutoNum type="arabicPeriod"/>
            </a:pPr>
            <a:r>
              <a:rPr lang="sk-SK" dirty="0" smtClean="0"/>
              <a:t>Maximum z 3 čísiel</a:t>
            </a:r>
          </a:p>
          <a:p>
            <a:pPr marL="342900" indent="-342900">
              <a:buAutoNum type="arabicPeriod"/>
            </a:pPr>
            <a:r>
              <a:rPr lang="sk-SK" dirty="0" smtClean="0"/>
              <a:t>Kalkulačka</a:t>
            </a:r>
          </a:p>
          <a:p>
            <a:pPr marL="342900" indent="-342900">
              <a:buAutoNum type="arabicPeriod"/>
            </a:pPr>
            <a:r>
              <a:rPr lang="sk-SK" dirty="0" smtClean="0"/>
              <a:t>Prihlásenie do systému</a:t>
            </a:r>
          </a:p>
          <a:p>
            <a:pPr marL="342900" indent="-342900">
              <a:buAutoNum type="arabicPeriod"/>
            </a:pPr>
            <a:r>
              <a:rPr lang="sk-SK" dirty="0" smtClean="0"/>
              <a:t>Nadpisy</a:t>
            </a:r>
          </a:p>
          <a:p>
            <a:pPr marL="342900" indent="-342900">
              <a:buAutoNum type="arabicPeriod"/>
            </a:pPr>
            <a:r>
              <a:rPr lang="sk-SK" dirty="0" smtClean="0"/>
              <a:t>Výpočty zo vzorcov</a:t>
            </a:r>
          </a:p>
          <a:p>
            <a:pPr marL="342900" indent="-342900">
              <a:buAutoNum type="arabicPeriod"/>
            </a:pP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6516216" y="260648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Nutné predpoklady:</a:t>
            </a:r>
          </a:p>
          <a:p>
            <a:pPr marL="342900" indent="-342900">
              <a:buAutoNum type="arabicPeriod"/>
            </a:pPr>
            <a:r>
              <a:rPr lang="sk-SK" dirty="0" smtClean="0"/>
              <a:t>Stránka v HTML</a:t>
            </a:r>
          </a:p>
          <a:p>
            <a:pPr marL="342900" indent="-342900">
              <a:buAutoNum type="arabicPeriod"/>
            </a:pPr>
            <a:r>
              <a:rPr lang="sk-SK" dirty="0" smtClean="0"/>
              <a:t>Stránka s CSS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404568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2013"/>
            <a:ext cx="9171152" cy="494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ál 4"/>
          <p:cNvSpPr/>
          <p:nvPr/>
        </p:nvSpPr>
        <p:spPr>
          <a:xfrm>
            <a:off x="6876256" y="2132856"/>
            <a:ext cx="2448272" cy="1872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ovacia šípka 6"/>
          <p:cNvCxnSpPr/>
          <p:nvPr/>
        </p:nvCxnSpPr>
        <p:spPr>
          <a:xfrm flipH="1" flipV="1">
            <a:off x="2123728" y="2420888"/>
            <a:ext cx="4824536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07504" y="188640"/>
            <a:ext cx="896448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Zadanie</a:t>
            </a:r>
            <a:r>
              <a:rPr lang="sk-SK" b="1" dirty="0" smtClean="0"/>
              <a:t>:</a:t>
            </a:r>
            <a:endParaRPr lang="sk-SK" b="1" dirty="0" smtClean="0"/>
          </a:p>
          <a:p>
            <a:pPr marL="342900" indent="-342900">
              <a:buAutoNum type="arabicPeriod"/>
            </a:pPr>
            <a:r>
              <a:rPr lang="sk-SK" dirty="0" smtClean="0"/>
              <a:t>Vytvorte v priečinku C://apache/htdocs zložku Vaše priezvisko.</a:t>
            </a:r>
          </a:p>
          <a:p>
            <a:pPr marL="342900" indent="-342900">
              <a:buAutoNum type="arabicPeriod"/>
            </a:pPr>
            <a:r>
              <a:rPr lang="sk-SK" dirty="0" smtClean="0"/>
              <a:t>Z internetu stiahnite 14 fotografií pre prezentáciu Vašej firmy  (PC, mobilné zariadenia, </a:t>
            </a:r>
            <a:r>
              <a:rPr lang="sk-SK" dirty="0" err="1" smtClean="0"/>
              <a:t>tv</a:t>
            </a:r>
            <a:r>
              <a:rPr lang="sk-SK" dirty="0" smtClean="0"/>
              <a:t>, notebooky, servis, ...) podľa zamerania Vašej firmy.</a:t>
            </a:r>
          </a:p>
          <a:p>
            <a:pPr marL="342900" indent="-342900">
              <a:buAutoNum type="arabicPeriod"/>
            </a:pPr>
            <a:r>
              <a:rPr lang="sk-SK" dirty="0" smtClean="0"/>
              <a:t> </a:t>
            </a:r>
            <a:r>
              <a:rPr lang="sk-SK" dirty="0" smtClean="0"/>
              <a:t>Fotografie umiestnite do </a:t>
            </a:r>
            <a:r>
              <a:rPr lang="sk-SK" dirty="0" smtClean="0"/>
              <a:t>zložky C://apache/htdocs </a:t>
            </a:r>
            <a:r>
              <a:rPr lang="sk-SK" dirty="0" smtClean="0"/>
              <a:t>/priezvisko/</a:t>
            </a:r>
            <a:r>
              <a:rPr lang="sk-SK" dirty="0" err="1" smtClean="0"/>
              <a:t>images</a:t>
            </a:r>
            <a:endParaRPr lang="sk-SK" b="1" dirty="0"/>
          </a:p>
          <a:p>
            <a:pPr marL="342900" indent="-342900">
              <a:buAutoNum type="arabicPeriod"/>
            </a:pPr>
            <a:r>
              <a:rPr lang="sk-SK" dirty="0" smtClean="0"/>
              <a:t>Vytvorte </a:t>
            </a:r>
            <a:r>
              <a:rPr lang="sk-SK" b="1" dirty="0" err="1" smtClean="0"/>
              <a:t>slideshow</a:t>
            </a:r>
            <a:r>
              <a:rPr lang="sk-SK" dirty="0" smtClean="0"/>
              <a:t> z fotografií </a:t>
            </a:r>
            <a:r>
              <a:rPr lang="sk-SK" dirty="0" smtClean="0"/>
              <a:t>v zložke </a:t>
            </a:r>
            <a:r>
              <a:rPr lang="sk-SK" dirty="0" err="1" smtClean="0"/>
              <a:t>images</a:t>
            </a:r>
            <a:r>
              <a:rPr lang="sk-SK" dirty="0" smtClean="0"/>
              <a:t>.  Náhľadové fotografie vložte do spodnej časti </a:t>
            </a:r>
            <a:r>
              <a:rPr lang="sk-SK" dirty="0" err="1" smtClean="0"/>
              <a:t>slideshow</a:t>
            </a:r>
            <a:r>
              <a:rPr lang="sk-SK" dirty="0" smtClean="0"/>
              <a:t>, farba pozadia je biela. Zložku umiestnite do priečinka </a:t>
            </a:r>
            <a:r>
              <a:rPr lang="sk-SK" dirty="0" smtClean="0"/>
              <a:t>C://apache/htdocs /</a:t>
            </a:r>
            <a:r>
              <a:rPr lang="sk-SK" dirty="0" smtClean="0"/>
              <a:t>priezvisko/</a:t>
            </a:r>
            <a:r>
              <a:rPr lang="sk-SK" dirty="0" err="1" smtClean="0"/>
              <a:t>slide</a:t>
            </a:r>
            <a:r>
              <a:rPr lang="sk-SK" dirty="0" smtClean="0"/>
              <a:t>. Hlavné fotografie majú rozmer 640x480, náhľadové fotografie  120x90.</a:t>
            </a:r>
            <a:endParaRPr lang="sk-SK" dirty="0" smtClean="0"/>
          </a:p>
          <a:p>
            <a:pPr marL="342900" indent="-342900">
              <a:buAutoNum type="arabicPeriod"/>
            </a:pPr>
            <a:r>
              <a:rPr lang="sk-SK" dirty="0" smtClean="0"/>
              <a:t>Z fotografií vytvorte vlastnú fotogalériu v programe </a:t>
            </a:r>
            <a:r>
              <a:rPr lang="sk-SK" b="1" dirty="0" err="1" smtClean="0"/>
              <a:t>visuallightbox</a:t>
            </a:r>
            <a:r>
              <a:rPr lang="sk-SK" dirty="0" smtClean="0"/>
              <a:t>, súbor uložte do zložky  </a:t>
            </a:r>
            <a:r>
              <a:rPr lang="sk-SK" dirty="0" err="1" smtClean="0"/>
              <a:t>light</a:t>
            </a:r>
            <a:r>
              <a:rPr lang="sk-SK" dirty="0" smtClean="0"/>
              <a:t> vo Vašom priečinku na ploche</a:t>
            </a:r>
            <a:r>
              <a:rPr lang="sk-SK" dirty="0" smtClean="0"/>
              <a:t>. Pozadie biele, </a:t>
            </a:r>
            <a:r>
              <a:rPr lang="sk-SK" dirty="0" err="1" smtClean="0"/>
              <a:t>shadow</a:t>
            </a:r>
            <a:r>
              <a:rPr lang="sk-SK" dirty="0" smtClean="0"/>
              <a:t> </a:t>
            </a:r>
            <a:r>
              <a:rPr lang="sk-SK" dirty="0" err="1" smtClean="0"/>
              <a:t>color</a:t>
            </a:r>
            <a:r>
              <a:rPr lang="sk-SK" dirty="0" smtClean="0"/>
              <a:t> biela, náhľadové fotografie 160x120, typ náhľadových fotografií Mac, počet stĺpcov auto.</a:t>
            </a:r>
            <a:endParaRPr lang="sk-SK" dirty="0" smtClean="0"/>
          </a:p>
          <a:p>
            <a:pPr marL="342900" indent="-342900">
              <a:buFontTx/>
              <a:buAutoNum type="arabicPeriod"/>
            </a:pPr>
            <a:r>
              <a:rPr lang="sk-SK" dirty="0" smtClean="0"/>
              <a:t>Z </a:t>
            </a:r>
            <a:r>
              <a:rPr lang="sk-SK" dirty="0" smtClean="0"/>
              <a:t>fotografií vytvorte vlastné video v programe </a:t>
            </a:r>
            <a:r>
              <a:rPr lang="sk-SK" b="1" dirty="0" err="1" smtClean="0"/>
              <a:t>window</a:t>
            </a:r>
            <a:r>
              <a:rPr lang="sk-SK" b="1" dirty="0" smtClean="0"/>
              <a:t> </a:t>
            </a:r>
            <a:r>
              <a:rPr lang="sk-SK" b="1" dirty="0" err="1" smtClean="0"/>
              <a:t>movie</a:t>
            </a:r>
            <a:r>
              <a:rPr lang="sk-SK" b="1" dirty="0" smtClean="0"/>
              <a:t> </a:t>
            </a:r>
            <a:r>
              <a:rPr lang="sk-SK" b="1" dirty="0" err="1" smtClean="0"/>
              <a:t>maker</a:t>
            </a:r>
            <a:r>
              <a:rPr lang="sk-SK" b="1" dirty="0" smtClean="0"/>
              <a:t>, </a:t>
            </a:r>
            <a:r>
              <a:rPr lang="sk-SK" dirty="0" smtClean="0"/>
              <a:t>na pozadie uložte hudbu vo formáte mp3, video súbor uložte do priečinka </a:t>
            </a:r>
            <a:r>
              <a:rPr lang="sk-SK" dirty="0" smtClean="0"/>
              <a:t>C://apache/htdocs /</a:t>
            </a:r>
            <a:r>
              <a:rPr lang="sk-SK" dirty="0" smtClean="0"/>
              <a:t>priezvisko/video</a:t>
            </a:r>
            <a:r>
              <a:rPr lang="sk-SK" dirty="0" smtClean="0"/>
              <a:t>. Ku každej fotografii pripojte popis s iným efektom, na začiatok a koniec  videozáznamu umiestnite titulky s popisom. </a:t>
            </a:r>
            <a:endParaRPr lang="sk-SK" dirty="0" smtClean="0"/>
          </a:p>
          <a:p>
            <a:pPr marL="342900" indent="-342900">
              <a:buFontTx/>
              <a:buAutoNum type="arabicPeriod"/>
            </a:pPr>
            <a:r>
              <a:rPr lang="sk-SK" dirty="0" smtClean="0"/>
              <a:t>V programe </a:t>
            </a:r>
            <a:r>
              <a:rPr lang="sk-SK" b="1" dirty="0" err="1" smtClean="0"/>
              <a:t>Easy</a:t>
            </a:r>
            <a:r>
              <a:rPr lang="sk-SK" b="1" dirty="0" smtClean="0"/>
              <a:t> CSS menu </a:t>
            </a:r>
            <a:r>
              <a:rPr lang="sk-SK" dirty="0" smtClean="0"/>
              <a:t>vytvorte menu vo formáte HTM, s položkami:</a:t>
            </a:r>
          </a:p>
          <a:p>
            <a:pPr marL="342900" indent="-342900"/>
            <a:r>
              <a:rPr lang="sk-SK" dirty="0" smtClean="0"/>
              <a:t>       O </a:t>
            </a:r>
            <a:r>
              <a:rPr lang="sk-SK" dirty="0" smtClean="0"/>
              <a:t>firme</a:t>
            </a:r>
            <a:r>
              <a:rPr lang="sk-SK" dirty="0" smtClean="0"/>
              <a:t>, Produkty, Fotogaléria</a:t>
            </a:r>
            <a:r>
              <a:rPr lang="sk-SK" dirty="0" smtClean="0"/>
              <a:t>, Prezentácia, </a:t>
            </a:r>
            <a:r>
              <a:rPr lang="sk-SK" dirty="0" smtClean="0"/>
              <a:t> </a:t>
            </a:r>
            <a:r>
              <a:rPr lang="sk-SK" dirty="0" err="1" smtClean="0"/>
              <a:t>Videogaléria</a:t>
            </a:r>
            <a:r>
              <a:rPr lang="sk-SK" dirty="0" smtClean="0"/>
              <a:t>, Kontakty. Položka O firme obsahuje </a:t>
            </a:r>
            <a:r>
              <a:rPr lang="sk-SK" dirty="0" err="1" smtClean="0"/>
              <a:t>submenu</a:t>
            </a:r>
            <a:r>
              <a:rPr lang="sk-SK" dirty="0" smtClean="0"/>
              <a:t> – História, Otváracie hodiny, Poloha, Organizačná štruktúra. Položka Produkty obsahuje </a:t>
            </a:r>
            <a:r>
              <a:rPr lang="sk-SK" dirty="0" err="1" smtClean="0"/>
              <a:t>submenu</a:t>
            </a:r>
            <a:r>
              <a:rPr lang="sk-SK" dirty="0" smtClean="0"/>
              <a:t> – Mobilné zariadenia, Televízory, Notebooky, Počítače, </a:t>
            </a:r>
            <a:r>
              <a:rPr lang="sk-SK" dirty="0" smtClean="0"/>
              <a:t>S</a:t>
            </a:r>
            <a:r>
              <a:rPr lang="sk-SK" dirty="0" smtClean="0"/>
              <a:t>ervis. Súbor umiestnite do </a:t>
            </a:r>
            <a:r>
              <a:rPr lang="sk-SK" dirty="0" smtClean="0"/>
              <a:t>zložky C://apache/htdocs /</a:t>
            </a:r>
            <a:r>
              <a:rPr lang="sk-SK" dirty="0" smtClean="0"/>
              <a:t>priezvisko/menu.</a:t>
            </a:r>
            <a:endParaRPr lang="sk-SK" dirty="0" smtClean="0"/>
          </a:p>
          <a:p>
            <a:pPr marL="342900" indent="-342900">
              <a:buAutoNum type="arabicPeriod" startAt="8"/>
            </a:pPr>
            <a:r>
              <a:rPr lang="sk-SK" dirty="0" smtClean="0"/>
              <a:t>Do zložky </a:t>
            </a:r>
            <a:r>
              <a:rPr lang="sk-SK" dirty="0" smtClean="0"/>
              <a:t>C://apache/htdocs /</a:t>
            </a:r>
            <a:r>
              <a:rPr lang="sk-SK" dirty="0" smtClean="0"/>
              <a:t>priezvisko umiestnite </a:t>
            </a:r>
            <a:r>
              <a:rPr lang="sk-SK" b="1" dirty="0" smtClean="0"/>
              <a:t>všetky podstránky  vo formáte </a:t>
            </a:r>
            <a:r>
              <a:rPr lang="sk-SK" b="1" dirty="0" err="1" smtClean="0"/>
              <a:t>htm</a:t>
            </a:r>
            <a:r>
              <a:rPr lang="sk-SK" b="1" dirty="0" smtClean="0"/>
              <a:t> </a:t>
            </a:r>
            <a:r>
              <a:rPr lang="sk-SK" dirty="0" smtClean="0"/>
              <a:t>podľa menu, ktoré budú tvoriť podklad pre Vašu stránku v PHP kóde. Podstránky vytvorte v editore </a:t>
            </a:r>
            <a:r>
              <a:rPr lang="sk-SK" b="1" dirty="0" smtClean="0"/>
              <a:t>Front </a:t>
            </a:r>
            <a:r>
              <a:rPr lang="sk-SK" b="1" dirty="0" err="1" smtClean="0"/>
              <a:t>P</a:t>
            </a:r>
            <a:r>
              <a:rPr lang="sk-SK" b="1" dirty="0" err="1" smtClean="0"/>
              <a:t>age</a:t>
            </a:r>
            <a:r>
              <a:rPr lang="sk-SK" dirty="0" smtClean="0"/>
              <a:t>.</a:t>
            </a:r>
          </a:p>
          <a:p>
            <a:pPr marL="342900" indent="-342900">
              <a:buAutoNum type="arabicPeriod" startAt="8"/>
            </a:pPr>
            <a:r>
              <a:rPr lang="sk-SK" dirty="0" smtClean="0"/>
              <a:t>V podstránke Domov použite </a:t>
            </a:r>
            <a:r>
              <a:rPr lang="sk-SK" b="1" dirty="0" err="1" smtClean="0"/>
              <a:t>baner</a:t>
            </a:r>
            <a:r>
              <a:rPr lang="sk-SK" dirty="0" smtClean="0"/>
              <a:t> vytvorený vo </a:t>
            </a:r>
            <a:r>
              <a:rPr lang="sk-SK" dirty="0" err="1" smtClean="0"/>
              <a:t>Flash</a:t>
            </a:r>
            <a:r>
              <a:rPr lang="sk-SK" dirty="0" smtClean="0"/>
              <a:t> </a:t>
            </a:r>
            <a:r>
              <a:rPr lang="sk-SK" dirty="0" err="1" smtClean="0"/>
              <a:t>Baner</a:t>
            </a:r>
            <a:r>
              <a:rPr lang="sk-SK" dirty="0" smtClean="0"/>
              <a:t> </a:t>
            </a:r>
            <a:r>
              <a:rPr lang="sk-SK" dirty="0" err="1" smtClean="0"/>
              <a:t>Creator</a:t>
            </a:r>
            <a:r>
              <a:rPr lang="sk-SK" dirty="0" smtClean="0"/>
              <a:t>.</a:t>
            </a:r>
            <a:endParaRPr lang="sk-SK" dirty="0"/>
          </a:p>
          <a:p>
            <a:endParaRPr lang="sk-S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467544" y="260648"/>
            <a:ext cx="835292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err="1" smtClean="0"/>
              <a:t>Flash</a:t>
            </a:r>
            <a:r>
              <a:rPr lang="sk-SK" sz="2400" b="1" dirty="0" smtClean="0"/>
              <a:t> (súbory vo formáte </a:t>
            </a:r>
            <a:r>
              <a:rPr lang="sk-SK" sz="2400" b="1" dirty="0" err="1" smtClean="0"/>
              <a:t>swf</a:t>
            </a:r>
            <a:r>
              <a:rPr lang="sk-SK" sz="2400" b="1" dirty="0" smtClean="0"/>
              <a:t>)</a:t>
            </a:r>
          </a:p>
          <a:p>
            <a:endParaRPr lang="sk-SK" b="1" dirty="0" smtClean="0"/>
          </a:p>
          <a:p>
            <a:r>
              <a:rPr lang="sk-SK" b="1" dirty="0" smtClean="0"/>
              <a:t>Výhody: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dirty="0" smtClean="0"/>
              <a:t>efektné reklamy, veľmi rozšírený, </a:t>
            </a:r>
          </a:p>
          <a:p>
            <a:pPr>
              <a:buFont typeface="Arial" pitchFamily="34" charset="0"/>
              <a:buChar char="•"/>
            </a:pPr>
            <a:endParaRPr lang="sk-SK" b="1" dirty="0" smtClean="0"/>
          </a:p>
          <a:p>
            <a:r>
              <a:rPr lang="sk-SK" b="1" dirty="0" smtClean="0"/>
              <a:t>Nevýhody:</a:t>
            </a:r>
          </a:p>
          <a:p>
            <a:pPr>
              <a:buFont typeface="Arial" pitchFamily="34" charset="0"/>
              <a:buChar char="•"/>
            </a:pPr>
            <a:r>
              <a:rPr lang="sk-SK" b="1" dirty="0" smtClean="0"/>
              <a:t> </a:t>
            </a:r>
            <a:r>
              <a:rPr lang="sk-SK" dirty="0" smtClean="0"/>
              <a:t>nie je to prístupný formát, treba vytvoriť textovú alternatívu</a:t>
            </a:r>
          </a:p>
          <a:p>
            <a:pPr>
              <a:buFont typeface="Arial" pitchFamily="34" charset="0"/>
              <a:buChar char="•"/>
            </a:pPr>
            <a:endParaRPr lang="sk-SK" dirty="0" smtClean="0"/>
          </a:p>
          <a:p>
            <a:r>
              <a:rPr lang="sk-SK" b="1" dirty="0" err="1" smtClean="0"/>
              <a:t>Softwerový</a:t>
            </a:r>
            <a:r>
              <a:rPr lang="sk-SK" b="1" dirty="0" smtClean="0"/>
              <a:t> nástroj:</a:t>
            </a:r>
          </a:p>
          <a:p>
            <a:pPr>
              <a:buFont typeface="Arial" pitchFamily="34" charset="0"/>
              <a:buChar char="•"/>
            </a:pPr>
            <a:r>
              <a:rPr lang="sk-SK" b="1" dirty="0" smtClean="0"/>
              <a:t> </a:t>
            </a:r>
            <a:r>
              <a:rPr lang="sk-SK" dirty="0" err="1" smtClean="0"/>
              <a:t>flash</a:t>
            </a:r>
            <a:r>
              <a:rPr lang="sk-SK" dirty="0" smtClean="0"/>
              <a:t> </a:t>
            </a:r>
            <a:r>
              <a:rPr lang="sk-SK" dirty="0" err="1" smtClean="0"/>
              <a:t>baner</a:t>
            </a:r>
            <a:r>
              <a:rPr lang="sk-SK" dirty="0" smtClean="0"/>
              <a:t> </a:t>
            </a:r>
            <a:r>
              <a:rPr lang="sk-SK" dirty="0" err="1" smtClean="0"/>
              <a:t>creator</a:t>
            </a:r>
            <a:endParaRPr lang="sk-SK" dirty="0" smtClean="0"/>
          </a:p>
          <a:p>
            <a:pPr lvl="1">
              <a:buFont typeface="Arial" pitchFamily="34" charset="0"/>
              <a:buChar char="•"/>
            </a:pPr>
            <a:r>
              <a:rPr lang="sk-SK" dirty="0" smtClean="0"/>
              <a:t> výber fotografií</a:t>
            </a:r>
          </a:p>
          <a:p>
            <a:pPr lvl="1"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dirty="0" smtClean="0"/>
              <a:t>výber </a:t>
            </a:r>
            <a:r>
              <a:rPr lang="sk-SK" dirty="0" err="1" smtClean="0"/>
              <a:t>šablony</a:t>
            </a:r>
            <a:r>
              <a:rPr lang="sk-SK" dirty="0" smtClean="0"/>
              <a:t> pre </a:t>
            </a:r>
            <a:r>
              <a:rPr lang="sk-SK" dirty="0" err="1" smtClean="0"/>
              <a:t>flash</a:t>
            </a:r>
            <a:endParaRPr lang="sk-SK" dirty="0" smtClean="0"/>
          </a:p>
          <a:p>
            <a:pPr lvl="1"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dirty="0" smtClean="0"/>
              <a:t>publikovanie (vytvorenie </a:t>
            </a:r>
            <a:r>
              <a:rPr lang="sk-SK" dirty="0" err="1" smtClean="0"/>
              <a:t>swf</a:t>
            </a:r>
            <a:r>
              <a:rPr lang="sk-SK" dirty="0" smtClean="0"/>
              <a:t> formátu, zapracovanie do HTML stránky)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8424936" cy="232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323528" y="188640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1. krok – výber fotografií:</a:t>
            </a:r>
            <a:endParaRPr lang="sk-SK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323528" y="3284984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2. krok –</a:t>
            </a:r>
          </a:p>
          <a:p>
            <a:r>
              <a:rPr lang="sk-SK" b="1" dirty="0" smtClean="0"/>
              <a:t> výber </a:t>
            </a:r>
            <a:r>
              <a:rPr lang="sk-SK" b="1" dirty="0" err="1" smtClean="0"/>
              <a:t>š</a:t>
            </a:r>
            <a:r>
              <a:rPr lang="sk-SK" b="1" dirty="0" err="1" smtClean="0"/>
              <a:t>ablony</a:t>
            </a:r>
            <a:endParaRPr lang="sk-SK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288596"/>
            <a:ext cx="6624737" cy="356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47739"/>
            <a:ext cx="8496944" cy="324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251520" y="17934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3. </a:t>
            </a:r>
            <a:r>
              <a:rPr lang="sk-SK" b="1" dirty="0" smtClean="0"/>
              <a:t>k</a:t>
            </a:r>
            <a:r>
              <a:rPr lang="sk-SK" b="1" dirty="0" smtClean="0"/>
              <a:t>rok – publikovanie:</a:t>
            </a:r>
            <a:endParaRPr lang="sk-SK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323528" y="4581128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Vytvorí nám </a:t>
            </a:r>
            <a:r>
              <a:rPr lang="sk-SK" dirty="0" err="1" smtClean="0"/>
              <a:t>flashový</a:t>
            </a:r>
            <a:r>
              <a:rPr lang="sk-SK" dirty="0" smtClean="0"/>
              <a:t> súbor vo formáte </a:t>
            </a:r>
            <a:r>
              <a:rPr lang="sk-SK" dirty="0" err="1" smtClean="0"/>
              <a:t>swf</a:t>
            </a:r>
            <a:r>
              <a:rPr lang="sk-SK" dirty="0" smtClean="0"/>
              <a:t>, súčasne vytvorí aj HTML kód pre vloženie do </a:t>
            </a:r>
            <a:r>
              <a:rPr lang="sk-SK" dirty="0" err="1" smtClean="0"/>
              <a:t>webstránky</a:t>
            </a:r>
            <a:r>
              <a:rPr lang="sk-SK" dirty="0" smtClean="0"/>
              <a:t>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3975" y="1052736"/>
            <a:ext cx="6056337" cy="554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179512" y="262389"/>
            <a:ext cx="8964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/>
              <a:t>Animované prvky na webových stránkach - </a:t>
            </a:r>
            <a:r>
              <a:rPr lang="sk-SK" sz="2400" b="1" dirty="0" err="1" smtClean="0"/>
              <a:t>slideshow</a:t>
            </a:r>
            <a:r>
              <a:rPr lang="sk-SK" sz="2400" b="1" dirty="0" smtClean="0"/>
              <a:t> :</a:t>
            </a:r>
          </a:p>
          <a:p>
            <a:pPr algn="ctr"/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1520" y="332656"/>
            <a:ext cx="88924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err="1" smtClean="0"/>
              <a:t>Slideshow</a:t>
            </a:r>
            <a:r>
              <a:rPr lang="sk-SK" sz="2400" b="1" dirty="0" smtClean="0"/>
              <a:t>:</a:t>
            </a:r>
            <a:endParaRPr lang="sk-SK" sz="2400" b="1" dirty="0" smtClean="0"/>
          </a:p>
          <a:p>
            <a:endParaRPr lang="sk-SK" b="1" dirty="0"/>
          </a:p>
          <a:p>
            <a:pPr>
              <a:buFont typeface="Arial" pitchFamily="34" charset="0"/>
              <a:buChar char="•"/>
            </a:pPr>
            <a:r>
              <a:rPr lang="sk-SK" b="1" dirty="0" smtClean="0"/>
              <a:t> </a:t>
            </a:r>
            <a:r>
              <a:rPr lang="sk-SK" b="1" dirty="0" err="1" smtClean="0"/>
              <a:t>slideshow</a:t>
            </a:r>
            <a:r>
              <a:rPr lang="sk-SK" b="1" dirty="0" smtClean="0"/>
              <a:t> </a:t>
            </a:r>
            <a:r>
              <a:rPr lang="sk-SK" dirty="0" smtClean="0"/>
              <a:t>– periodická zmena a striedanie fotografií – </a:t>
            </a:r>
            <a:r>
              <a:rPr lang="sk-SK" dirty="0" err="1" smtClean="0"/>
              <a:t>softwerový</a:t>
            </a:r>
            <a:r>
              <a:rPr lang="sk-SK" dirty="0" smtClean="0"/>
              <a:t> nástroj = </a:t>
            </a:r>
            <a:r>
              <a:rPr lang="sk-SK" b="1" dirty="0" err="1" smtClean="0"/>
              <a:t>visualslideshow</a:t>
            </a:r>
            <a:endParaRPr lang="sk-SK" b="1" dirty="0" smtClean="0"/>
          </a:p>
          <a:p>
            <a:pPr lvl="1"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vytvorenie nového projektu, otvorenie starého</a:t>
            </a:r>
          </a:p>
          <a:p>
            <a:pPr lvl="1"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nastavenie (poloha kontrolného panela, náhľadové fotografie, typ animácií)</a:t>
            </a:r>
          </a:p>
          <a:p>
            <a:pPr lvl="1"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výber fotografií</a:t>
            </a:r>
          </a:p>
          <a:p>
            <a:pPr lvl="1"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publikovanie</a:t>
            </a:r>
          </a:p>
          <a:p>
            <a:endParaRPr lang="sk-SK" dirty="0"/>
          </a:p>
          <a:p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969865"/>
            <a:ext cx="77247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5256584" cy="2693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3068961"/>
            <a:ext cx="5184576" cy="342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lokTextu 3"/>
          <p:cNvSpPr txBox="1"/>
          <p:nvPr/>
        </p:nvSpPr>
        <p:spPr>
          <a:xfrm>
            <a:off x="5724128" y="76470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a</a:t>
            </a:r>
            <a:r>
              <a:rPr lang="sk-SK" dirty="0" smtClean="0"/>
              <a:t>utomatické spustenie</a:t>
            </a:r>
            <a:endParaRPr lang="sk-SK" dirty="0"/>
          </a:p>
        </p:txBody>
      </p:sp>
      <p:cxnSp>
        <p:nvCxnSpPr>
          <p:cNvPr id="6" name="Rovná spojovacia šípka 5"/>
          <p:cNvCxnSpPr>
            <a:stCxn id="4" idx="1"/>
          </p:cNvCxnSpPr>
          <p:nvPr/>
        </p:nvCxnSpPr>
        <p:spPr>
          <a:xfrm flipH="1">
            <a:off x="3275856" y="949370"/>
            <a:ext cx="2448272" cy="5354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lokTextu 6"/>
          <p:cNvSpPr txBox="1"/>
          <p:nvPr/>
        </p:nvSpPr>
        <p:spPr>
          <a:xfrm>
            <a:off x="5724128" y="112474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opakovanie</a:t>
            </a:r>
            <a:endParaRPr lang="sk-SK" dirty="0"/>
          </a:p>
        </p:txBody>
      </p:sp>
      <p:cxnSp>
        <p:nvCxnSpPr>
          <p:cNvPr id="9" name="Rovná spojovacia šípka 8"/>
          <p:cNvCxnSpPr>
            <a:stCxn id="7" idx="1"/>
          </p:cNvCxnSpPr>
          <p:nvPr/>
        </p:nvCxnSpPr>
        <p:spPr>
          <a:xfrm flipH="1">
            <a:off x="3131840" y="1309410"/>
            <a:ext cx="2592288" cy="3913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ovacia šípka 10"/>
          <p:cNvCxnSpPr/>
          <p:nvPr/>
        </p:nvCxnSpPr>
        <p:spPr>
          <a:xfrm flipH="1">
            <a:off x="3131840" y="1628800"/>
            <a:ext cx="266429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BlokTextu 12"/>
          <p:cNvSpPr txBox="1"/>
          <p:nvPr/>
        </p:nvSpPr>
        <p:spPr>
          <a:xfrm>
            <a:off x="5724128" y="141277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zobrazenie </a:t>
            </a:r>
            <a:r>
              <a:rPr lang="sk-SK" dirty="0" err="1" smtClean="0"/>
              <a:t>ovlád</a:t>
            </a:r>
            <a:r>
              <a:rPr lang="sk-SK" dirty="0" smtClean="0"/>
              <a:t>. prvkov</a:t>
            </a:r>
            <a:endParaRPr lang="sk-SK" dirty="0"/>
          </a:p>
        </p:txBody>
      </p:sp>
      <p:cxnSp>
        <p:nvCxnSpPr>
          <p:cNvPr id="15" name="Rovná spojovacia šípka 14"/>
          <p:cNvCxnSpPr/>
          <p:nvPr/>
        </p:nvCxnSpPr>
        <p:spPr>
          <a:xfrm flipH="1">
            <a:off x="3059832" y="1916832"/>
            <a:ext cx="273630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lokTextu 15"/>
          <p:cNvSpPr txBox="1"/>
          <p:nvPr/>
        </p:nvSpPr>
        <p:spPr>
          <a:xfrm>
            <a:off x="5724128" y="176352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</a:t>
            </a:r>
            <a:r>
              <a:rPr lang="sk-SK" dirty="0" smtClean="0"/>
              <a:t>obrazenie kontrol. panela</a:t>
            </a:r>
            <a:endParaRPr lang="sk-SK" dirty="0"/>
          </a:p>
        </p:txBody>
      </p:sp>
      <p:cxnSp>
        <p:nvCxnSpPr>
          <p:cNvPr id="18" name="Rovná spojovacia šípka 17"/>
          <p:cNvCxnSpPr/>
          <p:nvPr/>
        </p:nvCxnSpPr>
        <p:spPr>
          <a:xfrm flipH="1">
            <a:off x="4283968" y="2204864"/>
            <a:ext cx="151216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BlokTextu 18"/>
          <p:cNvSpPr txBox="1"/>
          <p:nvPr/>
        </p:nvSpPr>
        <p:spPr>
          <a:xfrm>
            <a:off x="5724128" y="2060848"/>
            <a:ext cx="2293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p</a:t>
            </a:r>
            <a:r>
              <a:rPr lang="sk-SK" dirty="0" smtClean="0"/>
              <a:t>ozícia kontrol. panela</a:t>
            </a:r>
            <a:endParaRPr lang="sk-SK" dirty="0"/>
          </a:p>
        </p:txBody>
      </p:sp>
      <p:cxnSp>
        <p:nvCxnSpPr>
          <p:cNvPr id="21" name="Rovná spojovacia šípka 20"/>
          <p:cNvCxnSpPr>
            <a:stCxn id="22" idx="1"/>
          </p:cNvCxnSpPr>
          <p:nvPr/>
        </p:nvCxnSpPr>
        <p:spPr>
          <a:xfrm flipH="1">
            <a:off x="2915816" y="2596262"/>
            <a:ext cx="2808312" cy="40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BlokTextu 21"/>
          <p:cNvSpPr txBox="1"/>
          <p:nvPr/>
        </p:nvSpPr>
        <p:spPr>
          <a:xfrm>
            <a:off x="5724128" y="241159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</a:t>
            </a:r>
            <a:r>
              <a:rPr lang="sk-SK" dirty="0" smtClean="0"/>
              <a:t>ložiť audio súbor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7704856" cy="636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Rovná spojovacia šípka 3"/>
          <p:cNvCxnSpPr/>
          <p:nvPr/>
        </p:nvCxnSpPr>
        <p:spPr>
          <a:xfrm flipV="1">
            <a:off x="5796136" y="2420888"/>
            <a:ext cx="151216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BlokTextu 5"/>
          <p:cNvSpPr txBox="1"/>
          <p:nvPr/>
        </p:nvSpPr>
        <p:spPr>
          <a:xfrm>
            <a:off x="7380312" y="2276872"/>
            <a:ext cx="1763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/>
              <a:t>r</a:t>
            </a:r>
            <a:r>
              <a:rPr lang="sk-SK" sz="1200" dirty="0" smtClean="0"/>
              <a:t>oztiahnuť malé obrázky</a:t>
            </a:r>
            <a:endParaRPr lang="sk-SK" sz="1200" dirty="0"/>
          </a:p>
        </p:txBody>
      </p:sp>
      <p:cxnSp>
        <p:nvCxnSpPr>
          <p:cNvPr id="7" name="Rovná spojovacia šípka 6"/>
          <p:cNvCxnSpPr/>
          <p:nvPr/>
        </p:nvCxnSpPr>
        <p:spPr>
          <a:xfrm flipV="1">
            <a:off x="5796136" y="2708920"/>
            <a:ext cx="151216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7380312" y="2564904"/>
            <a:ext cx="15012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/>
              <a:t>z</a:t>
            </a:r>
            <a:r>
              <a:rPr lang="sk-SK" sz="1200" dirty="0" smtClean="0"/>
              <a:t>mrštiť veľké obrázky</a:t>
            </a:r>
            <a:endParaRPr lang="sk-SK" sz="1200" dirty="0"/>
          </a:p>
        </p:txBody>
      </p:sp>
      <p:cxnSp>
        <p:nvCxnSpPr>
          <p:cNvPr id="9" name="Rovná spojovacia šípka 8"/>
          <p:cNvCxnSpPr/>
          <p:nvPr/>
        </p:nvCxnSpPr>
        <p:spPr>
          <a:xfrm flipV="1">
            <a:off x="5796136" y="2132856"/>
            <a:ext cx="151216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lokTextu 9"/>
          <p:cNvSpPr txBox="1"/>
          <p:nvPr/>
        </p:nvSpPr>
        <p:spPr>
          <a:xfrm>
            <a:off x="7380312" y="1916832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/>
              <a:t>z</a:t>
            </a:r>
            <a:r>
              <a:rPr lang="sk-SK" sz="1200" dirty="0" smtClean="0"/>
              <a:t>achovať pomer strán</a:t>
            </a:r>
            <a:endParaRPr lang="sk-SK" sz="1200" dirty="0"/>
          </a:p>
        </p:txBody>
      </p:sp>
      <p:cxnSp>
        <p:nvCxnSpPr>
          <p:cNvPr id="12" name="Rovná spojovacia šípka 11"/>
          <p:cNvCxnSpPr/>
          <p:nvPr/>
        </p:nvCxnSpPr>
        <p:spPr>
          <a:xfrm flipV="1">
            <a:off x="5724128" y="4365104"/>
            <a:ext cx="144016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BlokTextu 12"/>
          <p:cNvSpPr txBox="1"/>
          <p:nvPr/>
        </p:nvSpPr>
        <p:spPr>
          <a:xfrm>
            <a:off x="7380312" y="4221088"/>
            <a:ext cx="12716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/>
              <a:t>Prechodový efekt</a:t>
            </a:r>
            <a:endParaRPr lang="sk-SK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659</Words>
  <Application>Microsoft Office PowerPoint</Application>
  <PresentationFormat>Prezentácia na obrazovke (4:3)</PresentationFormat>
  <Paragraphs>108</Paragraphs>
  <Slides>21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2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Martin</dc:creator>
  <cp:lastModifiedBy>Martin</cp:lastModifiedBy>
  <cp:revision>40</cp:revision>
  <dcterms:created xsi:type="dcterms:W3CDTF">2016-10-09T14:00:40Z</dcterms:created>
  <dcterms:modified xsi:type="dcterms:W3CDTF">2016-10-10T19:54:26Z</dcterms:modified>
</cp:coreProperties>
</file>