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437" r:id="rId2"/>
    <p:sldId id="438" r:id="rId3"/>
    <p:sldId id="439" r:id="rId4"/>
    <p:sldId id="372" r:id="rId5"/>
    <p:sldId id="373" r:id="rId6"/>
    <p:sldId id="374" r:id="rId7"/>
    <p:sldId id="423" r:id="rId8"/>
    <p:sldId id="352" r:id="rId9"/>
    <p:sldId id="351" r:id="rId10"/>
    <p:sldId id="350" r:id="rId11"/>
    <p:sldId id="339" r:id="rId12"/>
    <p:sldId id="341" r:id="rId13"/>
    <p:sldId id="337" r:id="rId14"/>
    <p:sldId id="340" r:id="rId15"/>
    <p:sldId id="353" r:id="rId16"/>
    <p:sldId id="345" r:id="rId17"/>
    <p:sldId id="347" r:id="rId18"/>
    <p:sldId id="403" r:id="rId19"/>
    <p:sldId id="407" r:id="rId20"/>
    <p:sldId id="414" r:id="rId21"/>
    <p:sldId id="415" r:id="rId22"/>
    <p:sldId id="416" r:id="rId23"/>
    <p:sldId id="408" r:id="rId24"/>
    <p:sldId id="410" r:id="rId25"/>
    <p:sldId id="409" r:id="rId26"/>
    <p:sldId id="411" r:id="rId27"/>
    <p:sldId id="418" r:id="rId28"/>
    <p:sldId id="419" r:id="rId29"/>
    <p:sldId id="431" r:id="rId30"/>
    <p:sldId id="433" r:id="rId31"/>
    <p:sldId id="434" r:id="rId32"/>
    <p:sldId id="432" r:id="rId33"/>
    <p:sldId id="435" r:id="rId34"/>
    <p:sldId id="436" r:id="rId35"/>
    <p:sldId id="430" r:id="rId36"/>
  </p:sldIdLst>
  <p:sldSz cx="9144000" cy="6858000" type="screen4x3"/>
  <p:notesSz cx="6881813" cy="96615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Štýl s motívom 1 - zvýrazneni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Štýl s motívom 1 - zvýrazneni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9" autoAdjust="0"/>
    <p:restoredTop sz="95161" autoAdjust="0"/>
  </p:normalViewPr>
  <p:slideViewPr>
    <p:cSldViewPr>
      <p:cViewPr>
        <p:scale>
          <a:sx n="73" d="100"/>
          <a:sy n="73" d="100"/>
        </p:scale>
        <p:origin x="-12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82914" cy="482599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97313" y="5"/>
            <a:ext cx="2982912" cy="482599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4451331D-7AE7-4711-A863-B6DFE7E9D76A}" type="datetimeFigureOut">
              <a:rPr lang="sk-SK" smtClean="0"/>
              <a:pPr/>
              <a:t>5.12.2017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77343"/>
            <a:ext cx="2982914" cy="482599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97313" y="9177343"/>
            <a:ext cx="2982912" cy="482599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49CEAFA9-9D2B-4983-B5DD-4F0645BDED2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82119" cy="483075"/>
          </a:xfrm>
          <a:prstGeom prst="rect">
            <a:avLst/>
          </a:prstGeom>
        </p:spPr>
        <p:txBody>
          <a:bodyPr vert="horz" lIns="94514" tIns="47257" rIns="94514" bIns="47257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98107" y="0"/>
            <a:ext cx="2982119" cy="483075"/>
          </a:xfrm>
          <a:prstGeom prst="rect">
            <a:avLst/>
          </a:prstGeom>
        </p:spPr>
        <p:txBody>
          <a:bodyPr vert="horz" lIns="94514" tIns="47257" rIns="94514" bIns="47257" rtlCol="0"/>
          <a:lstStyle>
            <a:lvl1pPr algn="r">
              <a:defRPr sz="1200"/>
            </a:lvl1pPr>
          </a:lstStyle>
          <a:p>
            <a:fld id="{9FAEEF62-B348-4B4D-A28B-46277409BF8E}" type="datetimeFigureOut">
              <a:rPr lang="sk-SK" smtClean="0"/>
              <a:pPr/>
              <a:t>5.12.2017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023938" y="723900"/>
            <a:ext cx="4833937" cy="3625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14" tIns="47257" rIns="94514" bIns="47257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8184" y="4589224"/>
            <a:ext cx="5505449" cy="4347686"/>
          </a:xfrm>
          <a:prstGeom prst="rect">
            <a:avLst/>
          </a:prstGeom>
        </p:spPr>
        <p:txBody>
          <a:bodyPr vert="horz" lIns="94514" tIns="47257" rIns="94514" bIns="47257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5" y="9176772"/>
            <a:ext cx="2982119" cy="483075"/>
          </a:xfrm>
          <a:prstGeom prst="rect">
            <a:avLst/>
          </a:prstGeom>
        </p:spPr>
        <p:txBody>
          <a:bodyPr vert="horz" lIns="94514" tIns="47257" rIns="94514" bIns="47257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98107" y="9176772"/>
            <a:ext cx="2982119" cy="483075"/>
          </a:xfrm>
          <a:prstGeom prst="rect">
            <a:avLst/>
          </a:prstGeom>
        </p:spPr>
        <p:txBody>
          <a:bodyPr vert="horz" lIns="94514" tIns="47257" rIns="94514" bIns="47257" rtlCol="0" anchor="b"/>
          <a:lstStyle>
            <a:lvl1pPr algn="r">
              <a:defRPr sz="1200"/>
            </a:lvl1pPr>
          </a:lstStyle>
          <a:p>
            <a:fld id="{D31135EE-3D12-43D1-B8A3-A7F3E140936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EDF7-715C-4A7E-A643-545791AFEDC0}" type="datetimeFigureOut">
              <a:rPr lang="sk-SK" smtClean="0"/>
              <a:pPr/>
              <a:t>5.12.2017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6D52-D78C-47F6-8CEF-14C9297F0C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EDF7-715C-4A7E-A643-545791AFEDC0}" type="datetimeFigureOut">
              <a:rPr lang="sk-SK" smtClean="0"/>
              <a:pPr/>
              <a:t>5.12.2017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6D52-D78C-47F6-8CEF-14C9297F0C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EDF7-715C-4A7E-A643-545791AFEDC0}" type="datetimeFigureOut">
              <a:rPr lang="sk-SK" smtClean="0"/>
              <a:pPr/>
              <a:t>5.12.2017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6D52-D78C-47F6-8CEF-14C9297F0C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EDF7-715C-4A7E-A643-545791AFEDC0}" type="datetimeFigureOut">
              <a:rPr lang="sk-SK" smtClean="0"/>
              <a:pPr/>
              <a:t>5.12.2017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6D52-D78C-47F6-8CEF-14C9297F0C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EDF7-715C-4A7E-A643-545791AFEDC0}" type="datetimeFigureOut">
              <a:rPr lang="sk-SK" smtClean="0"/>
              <a:pPr/>
              <a:t>5.12.2017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6D52-D78C-47F6-8CEF-14C9297F0C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EDF7-715C-4A7E-A643-545791AFEDC0}" type="datetimeFigureOut">
              <a:rPr lang="sk-SK" smtClean="0"/>
              <a:pPr/>
              <a:t>5.12.2017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6D52-D78C-47F6-8CEF-14C9297F0C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EDF7-715C-4A7E-A643-545791AFEDC0}" type="datetimeFigureOut">
              <a:rPr lang="sk-SK" smtClean="0"/>
              <a:pPr/>
              <a:t>5.12.2017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6D52-D78C-47F6-8CEF-14C9297F0C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EDF7-715C-4A7E-A643-545791AFEDC0}" type="datetimeFigureOut">
              <a:rPr lang="sk-SK" smtClean="0"/>
              <a:pPr/>
              <a:t>5.12.2017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6D52-D78C-47F6-8CEF-14C9297F0C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EDF7-715C-4A7E-A643-545791AFEDC0}" type="datetimeFigureOut">
              <a:rPr lang="sk-SK" smtClean="0"/>
              <a:pPr/>
              <a:t>5.12.2017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6D52-D78C-47F6-8CEF-14C9297F0C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EDF7-715C-4A7E-A643-545791AFEDC0}" type="datetimeFigureOut">
              <a:rPr lang="sk-SK" smtClean="0"/>
              <a:pPr/>
              <a:t>5.12.2017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6D52-D78C-47F6-8CEF-14C9297F0C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EDF7-715C-4A7E-A643-545791AFEDC0}" type="datetimeFigureOut">
              <a:rPr lang="sk-SK" smtClean="0"/>
              <a:pPr/>
              <a:t>5.12.2017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6D52-D78C-47F6-8CEF-14C9297F0C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9EDF7-715C-4A7E-A643-545791AFEDC0}" type="datetimeFigureOut">
              <a:rPr lang="sk-SK" smtClean="0"/>
              <a:pPr/>
              <a:t>5.12.2017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76D52-D78C-47F6-8CEF-14C9297F0CF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jstrissmt.eu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395536" y="260648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</a:t>
            </a:r>
            <a:r>
              <a:rPr lang="sk-SK" dirty="0" smtClean="0"/>
              <a:t>. Lineárny napájací zdroj – bloková schéma, výstupné napätia z jednotlivých blokov, súčiastky pre jednotlivé bloky</a:t>
            </a:r>
          </a:p>
          <a:p>
            <a:endParaRPr lang="sk-SK" dirty="0" smtClean="0"/>
          </a:p>
          <a:p>
            <a:r>
              <a:rPr lang="sk-SK" dirty="0" smtClean="0"/>
              <a:t>2. Nízkofrekvenčný zosilňovač, funkcie jednotlivých prvkov:</a:t>
            </a:r>
          </a:p>
          <a:p>
            <a:endParaRPr lang="sk-SK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5882" t="10326"/>
          <a:stretch>
            <a:fillRect/>
          </a:stretch>
        </p:blipFill>
        <p:spPr bwMode="auto">
          <a:xfrm>
            <a:off x="539552" y="1628800"/>
            <a:ext cx="3096344" cy="224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539552" y="4149080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3. Ideálny operačný zosilňovač, vlastnosti</a:t>
            </a:r>
          </a:p>
          <a:p>
            <a:endParaRPr lang="sk-SK" dirty="0" smtClean="0"/>
          </a:p>
          <a:p>
            <a:r>
              <a:rPr lang="sk-SK" dirty="0" smtClean="0"/>
              <a:t>4. Bloková schéma vysielača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539552" y="530120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5. Bloková schéma prijímača</a:t>
            </a:r>
          </a:p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 cstate="print"/>
          <a:srcRect r="22816"/>
          <a:stretch>
            <a:fillRect/>
          </a:stretch>
        </p:blipFill>
        <p:spPr bwMode="auto">
          <a:xfrm>
            <a:off x="179512" y="908720"/>
            <a:ext cx="403244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51520" y="18864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Interaktívna LED</a:t>
            </a:r>
            <a:endParaRPr lang="sk-SK" sz="2400" dirty="0"/>
          </a:p>
        </p:txBody>
      </p:sp>
      <p:sp>
        <p:nvSpPr>
          <p:cNvPr id="7" name="BlokTextu 6"/>
          <p:cNvSpPr txBox="1"/>
          <p:nvPr/>
        </p:nvSpPr>
        <p:spPr>
          <a:xfrm>
            <a:off x="4427984" y="570448"/>
            <a:ext cx="4716016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//číslo </a:t>
            </a:r>
            <a:r>
              <a:rPr lang="sk-SK" sz="1600" dirty="0" err="1" smtClean="0">
                <a:solidFill>
                  <a:schemeClr val="bg1">
                    <a:lumMod val="50000"/>
                  </a:schemeClr>
                </a:solidFill>
              </a:rPr>
              <a:t>pinu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 pre </a:t>
            </a:r>
            <a:r>
              <a:rPr lang="sk-SK" sz="1600" dirty="0" err="1" smtClean="0">
                <a:solidFill>
                  <a:schemeClr val="bg1">
                    <a:lumMod val="50000"/>
                  </a:schemeClr>
                </a:solidFill>
              </a:rPr>
              <a:t>tlačítko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sk-SK" sz="1600" dirty="0" err="1" smtClean="0"/>
              <a:t>int</a:t>
            </a:r>
            <a:r>
              <a:rPr lang="sk-SK" sz="1600" dirty="0" smtClean="0"/>
              <a:t> </a:t>
            </a:r>
            <a:r>
              <a:rPr lang="sk-SK" sz="1600" dirty="0" err="1" smtClean="0"/>
              <a:t>buttonPin</a:t>
            </a:r>
            <a:r>
              <a:rPr lang="sk-SK" sz="1600" dirty="0" smtClean="0"/>
              <a:t> = 2; </a:t>
            </a:r>
          </a:p>
          <a:p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//číslo </a:t>
            </a:r>
            <a:r>
              <a:rPr lang="sk-SK" sz="1600" dirty="0" err="1" smtClean="0">
                <a:solidFill>
                  <a:schemeClr val="bg1">
                    <a:lumMod val="50000"/>
                  </a:schemeClr>
                </a:solidFill>
              </a:rPr>
              <a:t>pinu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 pre </a:t>
            </a:r>
            <a:r>
              <a:rPr lang="sk-SK" sz="1600" dirty="0" err="1" smtClean="0">
                <a:solidFill>
                  <a:schemeClr val="bg1">
                    <a:lumMod val="50000"/>
                  </a:schemeClr>
                </a:solidFill>
              </a:rPr>
              <a:t>LEDku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sk-SK" sz="1600" dirty="0" err="1" smtClean="0"/>
              <a:t>int</a:t>
            </a:r>
            <a:r>
              <a:rPr lang="sk-SK" sz="1600" dirty="0" smtClean="0"/>
              <a:t> </a:t>
            </a:r>
            <a:r>
              <a:rPr lang="sk-SK" sz="1600" dirty="0" err="1" smtClean="0"/>
              <a:t>ledPin</a:t>
            </a:r>
            <a:r>
              <a:rPr lang="sk-SK" sz="1600" dirty="0" smtClean="0"/>
              <a:t> = 8; </a:t>
            </a:r>
          </a:p>
          <a:p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//premenná </a:t>
            </a:r>
            <a:r>
              <a:rPr lang="sk-SK" sz="1600" dirty="0" err="1" smtClean="0">
                <a:solidFill>
                  <a:schemeClr val="bg1">
                    <a:lumMod val="50000"/>
                  </a:schemeClr>
                </a:solidFill>
              </a:rPr>
              <a:t>uchovávajuca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 stav </a:t>
            </a:r>
            <a:r>
              <a:rPr lang="sk-SK" sz="1600" dirty="0" err="1" smtClean="0">
                <a:solidFill>
                  <a:schemeClr val="bg1">
                    <a:lumMod val="50000"/>
                  </a:schemeClr>
                </a:solidFill>
              </a:rPr>
              <a:t>tlačítka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sk-SK" sz="1600" dirty="0" err="1" smtClean="0"/>
              <a:t>int</a:t>
            </a:r>
            <a:r>
              <a:rPr lang="sk-SK" sz="1600" dirty="0" smtClean="0"/>
              <a:t> </a:t>
            </a:r>
            <a:r>
              <a:rPr lang="sk-SK" sz="1600" dirty="0" err="1" smtClean="0"/>
              <a:t>buttonState</a:t>
            </a:r>
            <a:r>
              <a:rPr lang="sk-SK" sz="1600" dirty="0" smtClean="0"/>
              <a:t> = 0; </a:t>
            </a:r>
          </a:p>
          <a:p>
            <a:r>
              <a:rPr lang="sk-SK" sz="1600" dirty="0" err="1" smtClean="0"/>
              <a:t>void</a:t>
            </a:r>
            <a:r>
              <a:rPr lang="sk-SK" sz="1600" dirty="0" smtClean="0"/>
              <a:t> </a:t>
            </a:r>
            <a:r>
              <a:rPr lang="sk-SK" sz="1600" dirty="0" err="1" smtClean="0"/>
              <a:t>setup</a:t>
            </a:r>
            <a:r>
              <a:rPr lang="sk-SK" sz="1600" dirty="0" smtClean="0"/>
              <a:t>() { </a:t>
            </a:r>
          </a:p>
          <a:p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// nastavenie </a:t>
            </a:r>
            <a:r>
              <a:rPr lang="sk-SK" sz="1600" dirty="0" err="1" smtClean="0">
                <a:solidFill>
                  <a:schemeClr val="bg1">
                    <a:lumMod val="50000"/>
                  </a:schemeClr>
                </a:solidFill>
              </a:rPr>
              <a:t>pinu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 pre </a:t>
            </a:r>
            <a:r>
              <a:rPr lang="sk-SK" sz="1600" dirty="0" err="1" smtClean="0">
                <a:solidFill>
                  <a:schemeClr val="bg1">
                    <a:lumMod val="50000"/>
                  </a:schemeClr>
                </a:solidFill>
              </a:rPr>
              <a:t>LEDku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 ako výstupný </a:t>
            </a:r>
          </a:p>
          <a:p>
            <a:r>
              <a:rPr lang="sk-SK" sz="1600" dirty="0" err="1" smtClean="0"/>
              <a:t>pinMode</a:t>
            </a:r>
            <a:r>
              <a:rPr lang="sk-SK" sz="1600" dirty="0" smtClean="0"/>
              <a:t>(</a:t>
            </a:r>
            <a:r>
              <a:rPr lang="sk-SK" sz="1600" dirty="0" err="1" smtClean="0"/>
              <a:t>ledPin</a:t>
            </a:r>
            <a:r>
              <a:rPr lang="sk-SK" sz="1600" dirty="0" smtClean="0"/>
              <a:t>, OUTPUT); </a:t>
            </a:r>
          </a:p>
          <a:p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// nastavenie </a:t>
            </a:r>
            <a:r>
              <a:rPr lang="sk-SK" sz="1600" dirty="0" err="1" smtClean="0">
                <a:solidFill>
                  <a:schemeClr val="bg1">
                    <a:lumMod val="50000"/>
                  </a:schemeClr>
                </a:solidFill>
              </a:rPr>
              <a:t>pinu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 pre </a:t>
            </a:r>
            <a:r>
              <a:rPr lang="sk-SK" sz="1600" dirty="0" err="1" smtClean="0">
                <a:solidFill>
                  <a:schemeClr val="bg1">
                    <a:lumMod val="50000"/>
                  </a:schemeClr>
                </a:solidFill>
              </a:rPr>
              <a:t>tlačítko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 ako vstupný </a:t>
            </a:r>
          </a:p>
          <a:p>
            <a:r>
              <a:rPr lang="sk-SK" sz="1600" dirty="0" err="1" smtClean="0"/>
              <a:t>pinMode</a:t>
            </a:r>
            <a:r>
              <a:rPr lang="sk-SK" sz="1600" dirty="0" smtClean="0"/>
              <a:t>(</a:t>
            </a:r>
            <a:r>
              <a:rPr lang="sk-SK" sz="1600" dirty="0" err="1" smtClean="0"/>
              <a:t>buttonPin</a:t>
            </a:r>
            <a:r>
              <a:rPr lang="sk-SK" sz="1600" dirty="0" smtClean="0"/>
              <a:t>, INPUT); </a:t>
            </a:r>
          </a:p>
          <a:p>
            <a:r>
              <a:rPr lang="sk-SK" sz="1600" dirty="0" smtClean="0"/>
              <a:t>} </a:t>
            </a:r>
          </a:p>
          <a:p>
            <a:r>
              <a:rPr lang="sk-SK" sz="1600" dirty="0" err="1" smtClean="0"/>
              <a:t>void</a:t>
            </a:r>
            <a:r>
              <a:rPr lang="sk-SK" sz="1600" dirty="0" smtClean="0"/>
              <a:t> </a:t>
            </a:r>
            <a:r>
              <a:rPr lang="sk-SK" sz="1600" dirty="0" err="1" smtClean="0"/>
              <a:t>loop</a:t>
            </a:r>
            <a:r>
              <a:rPr lang="sk-SK" sz="1600" dirty="0" smtClean="0"/>
              <a:t>(){ </a:t>
            </a:r>
          </a:p>
          <a:p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// načítame stav </a:t>
            </a:r>
            <a:r>
              <a:rPr lang="sk-SK" sz="1600" dirty="0" err="1" smtClean="0">
                <a:solidFill>
                  <a:schemeClr val="bg1">
                    <a:lumMod val="50000"/>
                  </a:schemeClr>
                </a:solidFill>
              </a:rPr>
              <a:t>tlačítka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sk-SK" sz="1600" dirty="0" err="1" smtClean="0"/>
              <a:t>buttonState</a:t>
            </a:r>
            <a:r>
              <a:rPr lang="sk-SK" sz="1600" dirty="0" smtClean="0"/>
              <a:t> = </a:t>
            </a:r>
            <a:r>
              <a:rPr lang="sk-SK" sz="1600" dirty="0" err="1" smtClean="0"/>
              <a:t>digitalRead</a:t>
            </a:r>
            <a:r>
              <a:rPr lang="sk-SK" sz="1600" dirty="0" smtClean="0"/>
              <a:t>(</a:t>
            </a:r>
            <a:r>
              <a:rPr lang="sk-SK" sz="1600" dirty="0" err="1" smtClean="0"/>
              <a:t>buttonPin</a:t>
            </a:r>
            <a:r>
              <a:rPr lang="sk-SK" sz="1600" dirty="0" smtClean="0"/>
              <a:t>); </a:t>
            </a:r>
          </a:p>
          <a:p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// skontrolujeme či je </a:t>
            </a:r>
            <a:r>
              <a:rPr lang="sk-SK" sz="1600" dirty="0" err="1" smtClean="0">
                <a:solidFill>
                  <a:schemeClr val="bg1">
                    <a:lumMod val="50000"/>
                  </a:schemeClr>
                </a:solidFill>
              </a:rPr>
              <a:t>tlačitko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 stlačené alebo nie </a:t>
            </a:r>
          </a:p>
          <a:p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// ak je, tzn. premenná </a:t>
            </a:r>
            <a:r>
              <a:rPr lang="sk-SK" sz="1600" dirty="0" err="1" smtClean="0">
                <a:solidFill>
                  <a:schemeClr val="bg1">
                    <a:lumMod val="50000"/>
                  </a:schemeClr>
                </a:solidFill>
              </a:rPr>
              <a:t>buttonState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 má hodnotu HIGH </a:t>
            </a:r>
          </a:p>
          <a:p>
            <a:r>
              <a:rPr lang="sk-SK" sz="1600" dirty="0" err="1" smtClean="0"/>
              <a:t>if</a:t>
            </a:r>
            <a:r>
              <a:rPr lang="sk-SK" sz="1600" dirty="0" smtClean="0"/>
              <a:t> (</a:t>
            </a:r>
            <a:r>
              <a:rPr lang="sk-SK" sz="1600" dirty="0" err="1" smtClean="0"/>
              <a:t>buttonState</a:t>
            </a:r>
            <a:r>
              <a:rPr lang="sk-SK" sz="1600" dirty="0" smtClean="0"/>
              <a:t> == HIGH) { </a:t>
            </a:r>
          </a:p>
          <a:p>
            <a:r>
              <a:rPr lang="sk-SK" sz="1600" dirty="0" err="1" smtClean="0"/>
              <a:t>digitalWrite</a:t>
            </a:r>
            <a:r>
              <a:rPr lang="sk-SK" sz="1600" dirty="0" smtClean="0"/>
              <a:t>(</a:t>
            </a:r>
            <a:r>
              <a:rPr lang="sk-SK" sz="1600" dirty="0" err="1" smtClean="0"/>
              <a:t>ledPin</a:t>
            </a:r>
            <a:r>
              <a:rPr lang="sk-SK" sz="1600" dirty="0" smtClean="0"/>
              <a:t>, HIGH); 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// zapneme </a:t>
            </a:r>
            <a:r>
              <a:rPr lang="sk-SK" sz="1600" dirty="0" err="1" smtClean="0">
                <a:solidFill>
                  <a:schemeClr val="bg1">
                    <a:lumMod val="50000"/>
                  </a:schemeClr>
                </a:solidFill>
              </a:rPr>
              <a:t>LEDku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sk-SK" sz="1600" dirty="0" smtClean="0"/>
              <a:t>} </a:t>
            </a:r>
            <a:r>
              <a:rPr lang="sk-SK" sz="1600" dirty="0" err="1" smtClean="0"/>
              <a:t>else</a:t>
            </a:r>
            <a:r>
              <a:rPr lang="sk-SK" sz="1600" dirty="0" smtClean="0"/>
              <a:t> { </a:t>
            </a:r>
          </a:p>
          <a:p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// ak </a:t>
            </a:r>
            <a:r>
              <a:rPr lang="sk-SK" sz="1600" dirty="0" err="1" smtClean="0">
                <a:solidFill>
                  <a:schemeClr val="bg1">
                    <a:lumMod val="50000"/>
                  </a:schemeClr>
                </a:solidFill>
              </a:rPr>
              <a:t>tlačítko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 nie je zopnuté (stlačené), </a:t>
            </a:r>
            <a:r>
              <a:rPr lang="sk-SK" sz="1600" dirty="0" err="1" smtClean="0">
                <a:solidFill>
                  <a:schemeClr val="bg1">
                    <a:lumMod val="50000"/>
                  </a:schemeClr>
                </a:solidFill>
              </a:rPr>
              <a:t>LEDku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 vypneme </a:t>
            </a:r>
          </a:p>
          <a:p>
            <a:r>
              <a:rPr lang="sk-SK" sz="1600" dirty="0" err="1" smtClean="0"/>
              <a:t>digitalWrite</a:t>
            </a:r>
            <a:r>
              <a:rPr lang="sk-SK" sz="1600" dirty="0" smtClean="0"/>
              <a:t>(</a:t>
            </a:r>
            <a:r>
              <a:rPr lang="sk-SK" sz="1600" dirty="0" err="1" smtClean="0"/>
              <a:t>ledPin</a:t>
            </a:r>
            <a:r>
              <a:rPr lang="sk-SK" sz="1600" dirty="0" smtClean="0"/>
              <a:t>, LOW); </a:t>
            </a:r>
          </a:p>
          <a:p>
            <a:r>
              <a:rPr lang="sk-SK" sz="1600" dirty="0" smtClean="0"/>
              <a:t>} </a:t>
            </a:r>
          </a:p>
          <a:p>
            <a:r>
              <a:rPr lang="sk-SK" sz="1600" dirty="0" smtClean="0"/>
              <a:t>}</a:t>
            </a:r>
          </a:p>
          <a:p>
            <a:endParaRPr lang="sk-SK" sz="1100" dirty="0"/>
          </a:p>
        </p:txBody>
      </p:sp>
      <p:sp>
        <p:nvSpPr>
          <p:cNvPr id="6" name="BlokTextu 5"/>
          <p:cNvSpPr txBox="1"/>
          <p:nvPr/>
        </p:nvSpPr>
        <p:spPr>
          <a:xfrm>
            <a:off x="251520" y="616530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R1 = 150Ohm, R2 = 10kOhm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https://upload.wikimedia.org/wikipedia/commons/thumb/5/5a/Semafor_zapojen%C3%AD.png/800px-Semafor_zapojen%C3%AD.png"/>
          <p:cNvPicPr/>
          <p:nvPr/>
        </p:nvPicPr>
        <p:blipFill>
          <a:blip r:embed="rId2" cstate="print"/>
          <a:srcRect b="4167"/>
          <a:stretch>
            <a:fillRect/>
          </a:stretch>
        </p:blipFill>
        <p:spPr bwMode="auto">
          <a:xfrm>
            <a:off x="395536" y="548680"/>
            <a:ext cx="375285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23528" y="10734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Program s LED</a:t>
            </a:r>
            <a:endParaRPr lang="sk-SK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467544" y="630932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dirty="0" smtClean="0"/>
              <a:t>3x </a:t>
            </a:r>
            <a:r>
              <a:rPr lang="sk-SK" dirty="0" err="1" smtClean="0"/>
              <a:t>rezistor</a:t>
            </a:r>
            <a:r>
              <a:rPr lang="sk-SK" dirty="0" smtClean="0"/>
              <a:t> 220Ω alebo 330Ω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4716016" y="116632"/>
            <a:ext cx="4104456" cy="690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//Nastavíme </a:t>
            </a:r>
            <a:r>
              <a:rPr lang="sk-SK" sz="1600" dirty="0" err="1" smtClean="0">
                <a:solidFill>
                  <a:schemeClr val="bg1">
                    <a:lumMod val="50000"/>
                  </a:schemeClr>
                </a:solidFill>
              </a:rPr>
              <a:t>piny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 pripojených LED </a:t>
            </a:r>
            <a:r>
              <a:rPr lang="sk-SK" sz="1600" dirty="0" err="1" smtClean="0">
                <a:solidFill>
                  <a:schemeClr val="bg1">
                    <a:lumMod val="50000"/>
                  </a:schemeClr>
                </a:solidFill>
              </a:rPr>
              <a:t>diod</a:t>
            </a:r>
            <a:endParaRPr lang="sk-SK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k-SK" sz="1600" dirty="0" err="1" smtClean="0"/>
              <a:t>int</a:t>
            </a:r>
            <a:r>
              <a:rPr lang="sk-SK" sz="1600" dirty="0" smtClean="0"/>
              <a:t> </a:t>
            </a:r>
            <a:r>
              <a:rPr lang="sk-SK" sz="1600" dirty="0" err="1" smtClean="0"/>
              <a:t>cervenaled</a:t>
            </a:r>
            <a:r>
              <a:rPr lang="sk-SK" sz="1600" dirty="0" smtClean="0"/>
              <a:t> = 9;</a:t>
            </a:r>
          </a:p>
          <a:p>
            <a:r>
              <a:rPr lang="sk-SK" sz="1600" dirty="0" err="1" smtClean="0"/>
              <a:t>int</a:t>
            </a:r>
            <a:r>
              <a:rPr lang="sk-SK" sz="1600" dirty="0" smtClean="0"/>
              <a:t> </a:t>
            </a:r>
            <a:r>
              <a:rPr lang="sk-SK" sz="1600" dirty="0" err="1" smtClean="0"/>
              <a:t>oranzovaled</a:t>
            </a:r>
            <a:r>
              <a:rPr lang="sk-SK" sz="1600" dirty="0" smtClean="0"/>
              <a:t> = 10;</a:t>
            </a:r>
          </a:p>
          <a:p>
            <a:r>
              <a:rPr lang="sk-SK" sz="1600" dirty="0" err="1" smtClean="0"/>
              <a:t>int</a:t>
            </a:r>
            <a:r>
              <a:rPr lang="sk-SK" sz="1600" dirty="0" smtClean="0"/>
              <a:t> </a:t>
            </a:r>
            <a:r>
              <a:rPr lang="sk-SK" sz="1600" dirty="0" err="1" smtClean="0"/>
              <a:t>zelenaled</a:t>
            </a:r>
            <a:r>
              <a:rPr lang="sk-SK" sz="1600" dirty="0" smtClean="0"/>
              <a:t> = 11;</a:t>
            </a:r>
          </a:p>
          <a:p>
            <a:r>
              <a:rPr lang="sk-SK" sz="1600" dirty="0" smtClean="0"/>
              <a:t> </a:t>
            </a:r>
          </a:p>
          <a:p>
            <a:r>
              <a:rPr lang="sk-SK" sz="1600" dirty="0" err="1" smtClean="0"/>
              <a:t>void</a:t>
            </a:r>
            <a:r>
              <a:rPr lang="sk-SK" sz="1600" dirty="0" smtClean="0"/>
              <a:t> </a:t>
            </a:r>
            <a:r>
              <a:rPr lang="sk-SK" sz="1600" dirty="0" err="1" smtClean="0"/>
              <a:t>setup</a:t>
            </a:r>
            <a:r>
              <a:rPr lang="sk-SK" sz="1600" dirty="0" smtClean="0"/>
              <a:t>() {  </a:t>
            </a:r>
          </a:p>
          <a:p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//Nastavíme zapojené </a:t>
            </a:r>
            <a:r>
              <a:rPr lang="sk-SK" sz="1600" dirty="0" err="1" smtClean="0">
                <a:solidFill>
                  <a:schemeClr val="bg1">
                    <a:lumMod val="50000"/>
                  </a:schemeClr>
                </a:solidFill>
              </a:rPr>
              <a:t>piny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 ako výstupné </a:t>
            </a:r>
          </a:p>
          <a:p>
            <a:r>
              <a:rPr lang="sk-SK" sz="1600" dirty="0" err="1" smtClean="0"/>
              <a:t>pinMode</a:t>
            </a:r>
            <a:r>
              <a:rPr lang="sk-SK" sz="1600" dirty="0" smtClean="0"/>
              <a:t> (</a:t>
            </a:r>
            <a:r>
              <a:rPr lang="sk-SK" sz="1600" dirty="0" err="1" smtClean="0"/>
              <a:t>cervenaled</a:t>
            </a:r>
            <a:r>
              <a:rPr lang="sk-SK" sz="1600" dirty="0" smtClean="0"/>
              <a:t>, OUTPUT);  </a:t>
            </a:r>
          </a:p>
          <a:p>
            <a:r>
              <a:rPr lang="sk-SK" sz="1600" dirty="0" err="1" smtClean="0"/>
              <a:t>pinMode</a:t>
            </a:r>
            <a:r>
              <a:rPr lang="sk-SK" sz="1600" dirty="0" smtClean="0"/>
              <a:t> (</a:t>
            </a:r>
            <a:r>
              <a:rPr lang="sk-SK" sz="1600" dirty="0" err="1" smtClean="0"/>
              <a:t>oranzovaled</a:t>
            </a:r>
            <a:r>
              <a:rPr lang="sk-SK" sz="1600" dirty="0" smtClean="0"/>
              <a:t>, OUTPUT);  </a:t>
            </a:r>
          </a:p>
          <a:p>
            <a:r>
              <a:rPr lang="sk-SK" sz="1600" dirty="0" err="1" smtClean="0"/>
              <a:t>pinMode</a:t>
            </a:r>
            <a:r>
              <a:rPr lang="sk-SK" sz="1600" dirty="0" smtClean="0"/>
              <a:t> (</a:t>
            </a:r>
            <a:r>
              <a:rPr lang="sk-SK" sz="1600" dirty="0" err="1" smtClean="0"/>
              <a:t>zelenaled</a:t>
            </a:r>
            <a:r>
              <a:rPr lang="sk-SK" sz="1600" dirty="0" smtClean="0"/>
              <a:t>, OUTPUT);</a:t>
            </a:r>
          </a:p>
          <a:p>
            <a:r>
              <a:rPr lang="sk-SK" sz="1600" dirty="0" smtClean="0"/>
              <a:t>}</a:t>
            </a:r>
          </a:p>
          <a:p>
            <a:r>
              <a:rPr lang="sk-SK" sz="1600" dirty="0" err="1" smtClean="0"/>
              <a:t>void</a:t>
            </a:r>
            <a:r>
              <a:rPr lang="sk-SK" sz="1600" dirty="0" smtClean="0"/>
              <a:t> </a:t>
            </a:r>
            <a:r>
              <a:rPr lang="sk-SK" sz="1600" dirty="0" err="1" smtClean="0"/>
              <a:t>loop</a:t>
            </a:r>
            <a:r>
              <a:rPr lang="sk-SK" sz="1600" dirty="0" smtClean="0"/>
              <a:t>() {     </a:t>
            </a:r>
          </a:p>
          <a:p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//Nastavíme v akom poradí a akú dobu budú LED diódy svietiť     </a:t>
            </a:r>
          </a:p>
          <a:p>
            <a:r>
              <a:rPr lang="sk-SK" sz="1600" dirty="0" err="1" smtClean="0"/>
              <a:t>digitalWrite</a:t>
            </a:r>
            <a:r>
              <a:rPr lang="sk-SK" sz="1600" dirty="0" smtClean="0"/>
              <a:t> (</a:t>
            </a:r>
            <a:r>
              <a:rPr lang="sk-SK" sz="1600" dirty="0" err="1" smtClean="0"/>
              <a:t>cervenaled</a:t>
            </a:r>
            <a:r>
              <a:rPr lang="sk-SK" sz="1600" dirty="0" smtClean="0"/>
              <a:t>, 1);     </a:t>
            </a:r>
          </a:p>
          <a:p>
            <a:r>
              <a:rPr lang="sk-SK" sz="1600" dirty="0" err="1" smtClean="0"/>
              <a:t>delay</a:t>
            </a:r>
            <a:r>
              <a:rPr lang="sk-SK" sz="1600" dirty="0" smtClean="0"/>
              <a:t>(9000);     </a:t>
            </a:r>
          </a:p>
          <a:p>
            <a:r>
              <a:rPr lang="sk-SK" sz="1600" dirty="0" err="1" smtClean="0"/>
              <a:t>digitalWrite</a:t>
            </a:r>
            <a:r>
              <a:rPr lang="sk-SK" sz="1600" dirty="0" smtClean="0"/>
              <a:t> (</a:t>
            </a:r>
            <a:r>
              <a:rPr lang="sk-SK" sz="1600" dirty="0" err="1" smtClean="0"/>
              <a:t>oranzovaled</a:t>
            </a:r>
            <a:r>
              <a:rPr lang="sk-SK" sz="1600" dirty="0" smtClean="0"/>
              <a:t>, 1);     </a:t>
            </a:r>
          </a:p>
          <a:p>
            <a:r>
              <a:rPr lang="sk-SK" sz="1600" dirty="0" err="1" smtClean="0"/>
              <a:t>delay</a:t>
            </a:r>
            <a:r>
              <a:rPr lang="sk-SK" sz="1600" dirty="0" smtClean="0"/>
              <a:t> (1000);     </a:t>
            </a:r>
          </a:p>
          <a:p>
            <a:r>
              <a:rPr lang="sk-SK" sz="1600" dirty="0" err="1" smtClean="0"/>
              <a:t>digitalWrite</a:t>
            </a:r>
            <a:r>
              <a:rPr lang="sk-SK" sz="1600" dirty="0" smtClean="0"/>
              <a:t> (</a:t>
            </a:r>
            <a:r>
              <a:rPr lang="sk-SK" sz="1600" dirty="0" err="1" smtClean="0"/>
              <a:t>cervenaled</a:t>
            </a:r>
            <a:r>
              <a:rPr lang="sk-SK" sz="1600" dirty="0" smtClean="0"/>
              <a:t>, 0);     </a:t>
            </a:r>
          </a:p>
          <a:p>
            <a:r>
              <a:rPr lang="sk-SK" sz="1600" dirty="0" err="1" smtClean="0"/>
              <a:t>digitalWrite</a:t>
            </a:r>
            <a:r>
              <a:rPr lang="sk-SK" sz="1600" dirty="0" smtClean="0"/>
              <a:t> (</a:t>
            </a:r>
            <a:r>
              <a:rPr lang="sk-SK" sz="1600" dirty="0" err="1" smtClean="0"/>
              <a:t>oranzovaled</a:t>
            </a:r>
            <a:r>
              <a:rPr lang="sk-SK" sz="1600" dirty="0" smtClean="0"/>
              <a:t>, 0);          </a:t>
            </a:r>
          </a:p>
          <a:p>
            <a:r>
              <a:rPr lang="sk-SK" sz="1600" dirty="0" err="1" smtClean="0"/>
              <a:t>digitalWrite</a:t>
            </a:r>
            <a:r>
              <a:rPr lang="sk-SK" sz="1600" dirty="0" smtClean="0"/>
              <a:t> (</a:t>
            </a:r>
            <a:r>
              <a:rPr lang="sk-SK" sz="1600" dirty="0" err="1" smtClean="0"/>
              <a:t>zelenaled</a:t>
            </a:r>
            <a:r>
              <a:rPr lang="sk-SK" sz="1600" dirty="0" smtClean="0"/>
              <a:t>, 1);     </a:t>
            </a:r>
          </a:p>
          <a:p>
            <a:r>
              <a:rPr lang="sk-SK" sz="1600" dirty="0" err="1" smtClean="0"/>
              <a:t>delay</a:t>
            </a:r>
            <a:r>
              <a:rPr lang="sk-SK" sz="1600" dirty="0" smtClean="0"/>
              <a:t> (9000);     </a:t>
            </a:r>
          </a:p>
          <a:p>
            <a:r>
              <a:rPr lang="sk-SK" sz="1600" dirty="0" err="1" smtClean="0"/>
              <a:t>digitalWrite</a:t>
            </a:r>
            <a:r>
              <a:rPr lang="sk-SK" sz="1600" dirty="0" smtClean="0"/>
              <a:t> (</a:t>
            </a:r>
            <a:r>
              <a:rPr lang="sk-SK" sz="1600" dirty="0" err="1" smtClean="0"/>
              <a:t>zelenaled</a:t>
            </a:r>
            <a:r>
              <a:rPr lang="sk-SK" sz="1600" dirty="0" smtClean="0"/>
              <a:t>, 0);     </a:t>
            </a:r>
          </a:p>
          <a:p>
            <a:r>
              <a:rPr lang="sk-SK" sz="1600" dirty="0" err="1" smtClean="0"/>
              <a:t>digitalWrite</a:t>
            </a:r>
            <a:r>
              <a:rPr lang="sk-SK" sz="1600" dirty="0" smtClean="0"/>
              <a:t> (</a:t>
            </a:r>
            <a:r>
              <a:rPr lang="sk-SK" sz="1600" dirty="0" err="1" smtClean="0"/>
              <a:t>oranzovaled</a:t>
            </a:r>
            <a:r>
              <a:rPr lang="sk-SK" sz="1600" dirty="0" smtClean="0"/>
              <a:t>, 1);     </a:t>
            </a:r>
          </a:p>
          <a:p>
            <a:r>
              <a:rPr lang="sk-SK" sz="1600" dirty="0" err="1" smtClean="0"/>
              <a:t>delay</a:t>
            </a:r>
            <a:r>
              <a:rPr lang="sk-SK" sz="1600" dirty="0" smtClean="0"/>
              <a:t> (3000);     </a:t>
            </a:r>
          </a:p>
          <a:p>
            <a:r>
              <a:rPr lang="sk-SK" sz="1600" dirty="0" err="1" smtClean="0"/>
              <a:t>digitalWrite</a:t>
            </a:r>
            <a:r>
              <a:rPr lang="sk-SK" sz="1600" dirty="0" smtClean="0"/>
              <a:t> (</a:t>
            </a:r>
            <a:r>
              <a:rPr lang="sk-SK" sz="1600" dirty="0" err="1" smtClean="0"/>
              <a:t>oranzovaled</a:t>
            </a:r>
            <a:r>
              <a:rPr lang="sk-SK" sz="1600" dirty="0" smtClean="0"/>
              <a:t>, 0);</a:t>
            </a:r>
          </a:p>
          <a:p>
            <a:r>
              <a:rPr lang="sk-SK" sz="1600" dirty="0" smtClean="0"/>
              <a:t>}</a:t>
            </a:r>
          </a:p>
          <a:p>
            <a:endParaRPr lang="sk-SK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51520" y="188640"/>
            <a:ext cx="4325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dirty="0" err="1" smtClean="0"/>
              <a:t>Blikač</a:t>
            </a:r>
            <a:r>
              <a:rPr lang="sk-SK" sz="2400" b="1" dirty="0" smtClean="0"/>
              <a:t>  riadený  potenciometrom</a:t>
            </a:r>
            <a:endParaRPr lang="sk-SK" sz="2400" dirty="0"/>
          </a:p>
        </p:txBody>
      </p:sp>
      <p:pic>
        <p:nvPicPr>
          <p:cNvPr id="5" name="Obrázok 4" descr="Schéma zapojení tlačítka s LED diodou"/>
          <p:cNvPicPr/>
          <p:nvPr/>
        </p:nvPicPr>
        <p:blipFill>
          <a:blip r:embed="rId2" cstate="print"/>
          <a:srcRect r="21277" b="32334"/>
          <a:stretch>
            <a:fillRect/>
          </a:stretch>
        </p:blipFill>
        <p:spPr bwMode="auto">
          <a:xfrm>
            <a:off x="323528" y="1052736"/>
            <a:ext cx="518457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5652120" y="88458"/>
            <a:ext cx="3491880" cy="672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err="1" smtClean="0"/>
              <a:t>int</a:t>
            </a:r>
            <a:r>
              <a:rPr lang="sk-SK" sz="1400" dirty="0" smtClean="0"/>
              <a:t> </a:t>
            </a:r>
            <a:r>
              <a:rPr lang="sk-SK" sz="1400" dirty="0" err="1" smtClean="0"/>
              <a:t>potPin</a:t>
            </a:r>
            <a:r>
              <a:rPr lang="sk-SK" sz="1400" dirty="0" smtClean="0"/>
              <a:t> = A0;    </a:t>
            </a:r>
            <a:r>
              <a:rPr lang="sk-SK" sz="1400" dirty="0" smtClean="0">
                <a:solidFill>
                  <a:schemeClr val="bg1">
                    <a:lumMod val="50000"/>
                  </a:schemeClr>
                </a:solidFill>
              </a:rPr>
              <a:t>// číslo </a:t>
            </a:r>
            <a:r>
              <a:rPr lang="sk-SK" sz="1400" dirty="0" err="1" smtClean="0">
                <a:solidFill>
                  <a:schemeClr val="bg1">
                    <a:lumMod val="50000"/>
                  </a:schemeClr>
                </a:solidFill>
              </a:rPr>
              <a:t>pinu</a:t>
            </a:r>
            <a:r>
              <a:rPr lang="sk-SK" sz="1400" dirty="0" smtClean="0">
                <a:solidFill>
                  <a:schemeClr val="bg1">
                    <a:lumMod val="50000"/>
                  </a:schemeClr>
                </a:solidFill>
              </a:rPr>
              <a:t> pripojeného potenciometra</a:t>
            </a:r>
          </a:p>
          <a:p>
            <a:r>
              <a:rPr lang="sk-SK" sz="1400" dirty="0" err="1" smtClean="0"/>
              <a:t>int</a:t>
            </a:r>
            <a:r>
              <a:rPr lang="sk-SK" sz="1400" dirty="0" smtClean="0"/>
              <a:t> </a:t>
            </a:r>
            <a:r>
              <a:rPr lang="sk-SK" sz="1400" dirty="0" err="1" smtClean="0"/>
              <a:t>ledPin</a:t>
            </a:r>
            <a:r>
              <a:rPr lang="sk-SK" sz="1400" dirty="0" smtClean="0"/>
              <a:t> = 3;     </a:t>
            </a:r>
            <a:r>
              <a:rPr lang="sk-SK" sz="1400" dirty="0" smtClean="0">
                <a:solidFill>
                  <a:schemeClr val="bg1">
                    <a:lumMod val="50000"/>
                  </a:schemeClr>
                </a:solidFill>
              </a:rPr>
              <a:t>// číslo </a:t>
            </a:r>
            <a:r>
              <a:rPr lang="sk-SK" sz="1400" dirty="0" err="1" smtClean="0">
                <a:solidFill>
                  <a:schemeClr val="bg1">
                    <a:lumMod val="50000"/>
                  </a:schemeClr>
                </a:solidFill>
              </a:rPr>
              <a:t>pinu</a:t>
            </a:r>
            <a:r>
              <a:rPr lang="sk-SK" sz="1400" dirty="0" smtClean="0">
                <a:solidFill>
                  <a:schemeClr val="bg1">
                    <a:lumMod val="50000"/>
                  </a:schemeClr>
                </a:solidFill>
              </a:rPr>
              <a:t> pripojenej LED </a:t>
            </a:r>
            <a:r>
              <a:rPr lang="sk-SK" sz="1400" dirty="0" err="1" smtClean="0">
                <a:solidFill>
                  <a:schemeClr val="bg1">
                    <a:lumMod val="50000"/>
                  </a:schemeClr>
                </a:solidFill>
              </a:rPr>
              <a:t>diody</a:t>
            </a:r>
            <a:endParaRPr lang="sk-SK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k-SK" sz="1400" dirty="0" smtClean="0"/>
              <a:t> </a:t>
            </a:r>
          </a:p>
          <a:p>
            <a:r>
              <a:rPr lang="sk-SK" sz="1400" dirty="0" err="1" smtClean="0"/>
              <a:t>int</a:t>
            </a:r>
            <a:r>
              <a:rPr lang="sk-SK" sz="1400" dirty="0" smtClean="0"/>
              <a:t> </a:t>
            </a:r>
            <a:r>
              <a:rPr lang="sk-SK" sz="1400" dirty="0" err="1" smtClean="0"/>
              <a:t>potProm</a:t>
            </a:r>
            <a:r>
              <a:rPr lang="sk-SK" sz="1400" dirty="0" smtClean="0"/>
              <a:t> = 0;    </a:t>
            </a:r>
            <a:r>
              <a:rPr lang="sk-SK" sz="1400" dirty="0" smtClean="0">
                <a:solidFill>
                  <a:schemeClr val="bg1">
                    <a:lumMod val="50000"/>
                  </a:schemeClr>
                </a:solidFill>
              </a:rPr>
              <a:t>// premenná pre analógovú hodnotu potenciometra</a:t>
            </a:r>
          </a:p>
          <a:p>
            <a:r>
              <a:rPr lang="sk-SK" sz="1400" dirty="0" smtClean="0"/>
              <a:t> </a:t>
            </a:r>
          </a:p>
          <a:p>
            <a:r>
              <a:rPr lang="sk-SK" sz="1400" dirty="0" err="1" smtClean="0"/>
              <a:t>void</a:t>
            </a:r>
            <a:r>
              <a:rPr lang="sk-SK" sz="1400" dirty="0" smtClean="0"/>
              <a:t> </a:t>
            </a:r>
            <a:r>
              <a:rPr lang="sk-SK" sz="1400" dirty="0" err="1" smtClean="0"/>
              <a:t>setup</a:t>
            </a:r>
            <a:r>
              <a:rPr lang="sk-SK" sz="1400" dirty="0" smtClean="0"/>
              <a:t>() {</a:t>
            </a:r>
          </a:p>
          <a:p>
            <a:r>
              <a:rPr lang="sk-SK" sz="1400" dirty="0" smtClean="0">
                <a:solidFill>
                  <a:schemeClr val="bg1">
                    <a:lumMod val="50000"/>
                  </a:schemeClr>
                </a:solidFill>
              </a:rPr>
              <a:t>  // nastavenie LED ako výstup</a:t>
            </a:r>
          </a:p>
          <a:p>
            <a:r>
              <a:rPr lang="sk-SK" sz="1400" dirty="0" smtClean="0"/>
              <a:t>  </a:t>
            </a:r>
            <a:r>
              <a:rPr lang="sk-SK" sz="1400" dirty="0" err="1" smtClean="0"/>
              <a:t>pinMode</a:t>
            </a:r>
            <a:r>
              <a:rPr lang="sk-SK" sz="1400" dirty="0" smtClean="0"/>
              <a:t>(</a:t>
            </a:r>
            <a:r>
              <a:rPr lang="sk-SK" sz="1400" dirty="0" err="1" smtClean="0"/>
              <a:t>ledPin</a:t>
            </a:r>
            <a:r>
              <a:rPr lang="sk-SK" sz="1400" dirty="0" smtClean="0"/>
              <a:t>, OUTPUT);</a:t>
            </a:r>
          </a:p>
          <a:p>
            <a:r>
              <a:rPr lang="sk-SK" sz="1400" dirty="0" smtClean="0">
                <a:solidFill>
                  <a:schemeClr val="bg1">
                    <a:lumMod val="50000"/>
                  </a:schemeClr>
                </a:solidFill>
              </a:rPr>
              <a:t>  // nastavenie potenciometra ako vstup</a:t>
            </a:r>
          </a:p>
          <a:p>
            <a:r>
              <a:rPr lang="sk-SK" sz="1400" dirty="0" smtClean="0"/>
              <a:t>  </a:t>
            </a:r>
            <a:r>
              <a:rPr lang="sk-SK" sz="1400" dirty="0" err="1" smtClean="0"/>
              <a:t>pinMode</a:t>
            </a:r>
            <a:r>
              <a:rPr lang="sk-SK" sz="1400" dirty="0" smtClean="0"/>
              <a:t>(</a:t>
            </a:r>
            <a:r>
              <a:rPr lang="sk-SK" sz="1400" dirty="0" err="1" smtClean="0"/>
              <a:t>potPin</a:t>
            </a:r>
            <a:r>
              <a:rPr lang="sk-SK" sz="1400" dirty="0" smtClean="0"/>
              <a:t>, INPUT);</a:t>
            </a:r>
          </a:p>
          <a:p>
            <a:r>
              <a:rPr lang="sk-SK" sz="1400" dirty="0" smtClean="0"/>
              <a:t>}</a:t>
            </a:r>
          </a:p>
          <a:p>
            <a:r>
              <a:rPr lang="sk-SK" sz="1400" dirty="0" smtClean="0"/>
              <a:t> </a:t>
            </a:r>
          </a:p>
          <a:p>
            <a:r>
              <a:rPr lang="sk-SK" sz="1400" dirty="0" err="1" smtClean="0"/>
              <a:t>void</a:t>
            </a:r>
            <a:r>
              <a:rPr lang="sk-SK" sz="1400" dirty="0" smtClean="0"/>
              <a:t> </a:t>
            </a:r>
            <a:r>
              <a:rPr lang="sk-SK" sz="1400" dirty="0" err="1" smtClean="0"/>
              <a:t>loop</a:t>
            </a:r>
            <a:r>
              <a:rPr lang="sk-SK" sz="1400" dirty="0" smtClean="0"/>
              <a:t>() {</a:t>
            </a:r>
          </a:p>
          <a:p>
            <a:r>
              <a:rPr lang="sk-SK" sz="1400" dirty="0" smtClean="0"/>
              <a:t>  </a:t>
            </a:r>
            <a:r>
              <a:rPr lang="sk-SK" sz="1400" dirty="0" smtClean="0">
                <a:solidFill>
                  <a:schemeClr val="bg1">
                    <a:lumMod val="50000"/>
                  </a:schemeClr>
                </a:solidFill>
              </a:rPr>
              <a:t>// načítanie analógovej hodnoty senzora a uloženie do premennej</a:t>
            </a:r>
          </a:p>
          <a:p>
            <a:r>
              <a:rPr lang="sk-SK" sz="1400" dirty="0" smtClean="0"/>
              <a:t>  </a:t>
            </a:r>
            <a:r>
              <a:rPr lang="sk-SK" sz="1400" dirty="0" err="1" smtClean="0"/>
              <a:t>potProm</a:t>
            </a:r>
            <a:r>
              <a:rPr lang="sk-SK" sz="1400" dirty="0" smtClean="0"/>
              <a:t> = </a:t>
            </a:r>
            <a:r>
              <a:rPr lang="sk-SK" sz="1400" dirty="0" err="1" smtClean="0"/>
              <a:t>analogRead</a:t>
            </a:r>
            <a:r>
              <a:rPr lang="sk-SK" sz="1400" dirty="0" smtClean="0"/>
              <a:t>(</a:t>
            </a:r>
            <a:r>
              <a:rPr lang="sk-SK" sz="1400" dirty="0" err="1" smtClean="0"/>
              <a:t>potPin</a:t>
            </a:r>
            <a:r>
              <a:rPr lang="sk-SK" sz="1400" dirty="0" smtClean="0"/>
              <a:t>);</a:t>
            </a:r>
          </a:p>
          <a:p>
            <a:r>
              <a:rPr lang="sk-SK" sz="1400" dirty="0" smtClean="0">
                <a:solidFill>
                  <a:schemeClr val="bg1">
                    <a:lumMod val="50000"/>
                  </a:schemeClr>
                </a:solidFill>
              </a:rPr>
              <a:t>  // zapne LED diódu</a:t>
            </a:r>
          </a:p>
          <a:p>
            <a:r>
              <a:rPr lang="sk-SK" sz="1400" dirty="0" smtClean="0"/>
              <a:t>  </a:t>
            </a:r>
            <a:r>
              <a:rPr lang="sk-SK" sz="1400" dirty="0" err="1" smtClean="0"/>
              <a:t>digitalWrite</a:t>
            </a:r>
            <a:r>
              <a:rPr lang="sk-SK" sz="1400" dirty="0" smtClean="0"/>
              <a:t>(</a:t>
            </a:r>
            <a:r>
              <a:rPr lang="sk-SK" sz="1400" dirty="0" err="1" smtClean="0"/>
              <a:t>ledPin</a:t>
            </a:r>
            <a:r>
              <a:rPr lang="sk-SK" sz="1400" dirty="0" smtClean="0"/>
              <a:t>, HIGH);</a:t>
            </a:r>
          </a:p>
          <a:p>
            <a:r>
              <a:rPr lang="sk-SK" sz="1400" dirty="0" smtClean="0">
                <a:solidFill>
                  <a:schemeClr val="bg1">
                    <a:lumMod val="50000"/>
                  </a:schemeClr>
                </a:solidFill>
              </a:rPr>
              <a:t>  // zastaví program na čas zodpovedajúci </a:t>
            </a:r>
            <a:r>
              <a:rPr lang="sk-SK" sz="1400" dirty="0" err="1" smtClean="0">
                <a:solidFill>
                  <a:schemeClr val="bg1">
                    <a:lumMod val="50000"/>
                  </a:schemeClr>
                </a:solidFill>
              </a:rPr>
              <a:t>analogovej</a:t>
            </a:r>
            <a:r>
              <a:rPr lang="sk-SK" sz="1400" dirty="0" smtClean="0">
                <a:solidFill>
                  <a:schemeClr val="bg1">
                    <a:lumMod val="50000"/>
                  </a:schemeClr>
                </a:solidFill>
              </a:rPr>
              <a:t> hodnote potenciometra</a:t>
            </a:r>
          </a:p>
          <a:p>
            <a:r>
              <a:rPr lang="sk-SK" sz="1400" dirty="0" smtClean="0"/>
              <a:t>  </a:t>
            </a:r>
            <a:r>
              <a:rPr lang="sk-SK" sz="1400" dirty="0" err="1" smtClean="0"/>
              <a:t>delay</a:t>
            </a:r>
            <a:r>
              <a:rPr lang="sk-SK" sz="1400" dirty="0" smtClean="0"/>
              <a:t>(</a:t>
            </a:r>
            <a:r>
              <a:rPr lang="sk-SK" sz="1400" dirty="0" err="1" smtClean="0"/>
              <a:t>potProm</a:t>
            </a:r>
            <a:r>
              <a:rPr lang="sk-SK" sz="1400" dirty="0" smtClean="0"/>
              <a:t>);</a:t>
            </a:r>
          </a:p>
          <a:p>
            <a:r>
              <a:rPr lang="sk-SK" sz="1400" dirty="0" smtClean="0"/>
              <a:t>  </a:t>
            </a:r>
            <a:r>
              <a:rPr lang="sk-SK" sz="1400" dirty="0" smtClean="0">
                <a:solidFill>
                  <a:schemeClr val="bg1">
                    <a:lumMod val="50000"/>
                  </a:schemeClr>
                </a:solidFill>
              </a:rPr>
              <a:t>// vypne LED diódu</a:t>
            </a:r>
          </a:p>
          <a:p>
            <a:r>
              <a:rPr lang="sk-SK" sz="1400" dirty="0" smtClean="0"/>
              <a:t>  </a:t>
            </a:r>
            <a:r>
              <a:rPr lang="sk-SK" sz="1400" dirty="0" err="1" smtClean="0"/>
              <a:t>digitalWrite</a:t>
            </a:r>
            <a:r>
              <a:rPr lang="sk-SK" sz="1400" dirty="0" smtClean="0"/>
              <a:t>(</a:t>
            </a:r>
            <a:r>
              <a:rPr lang="sk-SK" sz="1400" dirty="0" err="1" smtClean="0"/>
              <a:t>ledPin</a:t>
            </a:r>
            <a:r>
              <a:rPr lang="sk-SK" sz="1400" dirty="0" smtClean="0"/>
              <a:t>, LOW);</a:t>
            </a:r>
          </a:p>
          <a:p>
            <a:r>
              <a:rPr lang="sk-SK" sz="1400" dirty="0" smtClean="0">
                <a:solidFill>
                  <a:schemeClr val="bg1">
                    <a:lumMod val="50000"/>
                  </a:schemeClr>
                </a:solidFill>
              </a:rPr>
              <a:t>  // zastaví program na čas zodpovedajúci </a:t>
            </a:r>
            <a:r>
              <a:rPr lang="sk-SK" sz="1400" dirty="0" err="1" smtClean="0">
                <a:solidFill>
                  <a:schemeClr val="bg1">
                    <a:lumMod val="50000"/>
                  </a:schemeClr>
                </a:solidFill>
              </a:rPr>
              <a:t>analogovej</a:t>
            </a:r>
            <a:r>
              <a:rPr lang="sk-SK" sz="1400" dirty="0" smtClean="0">
                <a:solidFill>
                  <a:schemeClr val="bg1">
                    <a:lumMod val="50000"/>
                  </a:schemeClr>
                </a:solidFill>
              </a:rPr>
              <a:t> hodnote potenciometra</a:t>
            </a:r>
          </a:p>
          <a:p>
            <a:r>
              <a:rPr lang="sk-SK" sz="1400" dirty="0" smtClean="0"/>
              <a:t>  </a:t>
            </a:r>
            <a:r>
              <a:rPr lang="sk-SK" sz="1400" dirty="0" err="1" smtClean="0"/>
              <a:t>delay</a:t>
            </a:r>
            <a:r>
              <a:rPr lang="sk-SK" sz="1400" dirty="0" smtClean="0"/>
              <a:t>(</a:t>
            </a:r>
            <a:r>
              <a:rPr lang="sk-SK" sz="1400" dirty="0" err="1" smtClean="0"/>
              <a:t>potProm</a:t>
            </a:r>
            <a:r>
              <a:rPr lang="sk-SK" sz="1400" dirty="0" smtClean="0"/>
              <a:t>);</a:t>
            </a:r>
          </a:p>
          <a:p>
            <a:r>
              <a:rPr lang="sk-SK" sz="1400" dirty="0" smtClean="0"/>
              <a:t>}</a:t>
            </a:r>
          </a:p>
          <a:p>
            <a:endParaRPr lang="sk-SK" sz="1100" dirty="0"/>
          </a:p>
        </p:txBody>
      </p:sp>
      <p:sp>
        <p:nvSpPr>
          <p:cNvPr id="8" name="BlokTextu 7"/>
          <p:cNvSpPr txBox="1"/>
          <p:nvPr/>
        </p:nvSpPr>
        <p:spPr>
          <a:xfrm>
            <a:off x="323528" y="486916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Potenciometer: 100kOhm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413995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5496" y="4462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Generátor zvuku</a:t>
            </a:r>
            <a:endParaRPr lang="sk-SK" sz="2400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39952" y="-30778"/>
            <a:ext cx="5004048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// číslo </a:t>
            </a: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pinu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pre LED </a:t>
            </a:r>
            <a:endParaRPr kumimoji="0" lang="sk-SK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int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ledPin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13; </a:t>
            </a:r>
            <a:endParaRPr kumimoji="0" lang="sk-SK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// číslo </a:t>
            </a: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pinu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pre tlačidlo </a:t>
            </a:r>
            <a:endParaRPr kumimoji="0" lang="sk-SK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int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buttonPin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7; </a:t>
            </a:r>
            <a:endParaRPr kumimoji="0" lang="sk-SK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// číslo </a:t>
            </a: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pinu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pre </a:t>
            </a: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piezo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sk-SK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int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piezoPin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8; </a:t>
            </a:r>
            <a:endParaRPr kumimoji="0" lang="sk-SK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// premenná </a:t>
            </a: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uchovávajuca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stav tlačidla </a:t>
            </a:r>
            <a:endParaRPr kumimoji="0" lang="sk-SK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int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buttonState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0;</a:t>
            </a:r>
            <a:endParaRPr kumimoji="0" lang="sk-SK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void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setup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() { </a:t>
            </a:r>
            <a:endParaRPr kumimoji="0" lang="sk-SK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// nastavenie </a:t>
            </a: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pinu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pre </a:t>
            </a: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LEDku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ako výstupný </a:t>
            </a:r>
            <a:endParaRPr kumimoji="0" lang="sk-SK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pinMode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ledPin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OUTPUT); </a:t>
            </a:r>
            <a:endParaRPr kumimoji="0" lang="sk-SK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// nastavenie </a:t>
            </a: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pinu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pre </a:t>
            </a: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piezo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ako výstupný </a:t>
            </a:r>
            <a:endParaRPr kumimoji="0" lang="sk-SK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pinMode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piezoPin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OUTPUT); </a:t>
            </a:r>
            <a:endParaRPr kumimoji="0" lang="sk-SK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// nastavenie </a:t>
            </a: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pinu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pre tlačidlo ako vstupný </a:t>
            </a:r>
            <a:endParaRPr kumimoji="0" lang="sk-SK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pinMode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buttonPin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INPUT); </a:t>
            </a:r>
            <a:endParaRPr kumimoji="0" lang="sk-SK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} </a:t>
            </a:r>
            <a:endParaRPr kumimoji="0" lang="sk-SK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void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loop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(){ </a:t>
            </a:r>
            <a:endParaRPr kumimoji="0" lang="sk-SK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// načítame stav tlačidla </a:t>
            </a:r>
            <a:endParaRPr kumimoji="0" lang="sk-SK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buttonState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</a:t>
            </a: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digitalRead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buttonPin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);</a:t>
            </a:r>
            <a:endParaRPr kumimoji="0" lang="sk-SK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// skontrolujeme či je tlačidlo stlačené </a:t>
            </a:r>
            <a:endParaRPr kumimoji="0" lang="sk-SK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// ak je, tzn. premenná </a:t>
            </a: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buttonState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má hodnotu HIGH </a:t>
            </a:r>
            <a:endParaRPr kumimoji="0" lang="sk-SK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if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buttonState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== HIGH) { </a:t>
            </a:r>
            <a:endParaRPr kumimoji="0" lang="sk-SK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// zapneme </a:t>
            </a: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LEDku</a:t>
            </a:r>
            <a:endParaRPr kumimoji="0" lang="sk-SK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digitalWrite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ledPin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HIGH); </a:t>
            </a:r>
            <a:endParaRPr kumimoji="0" lang="sk-SK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// zapneme generovanie tónu</a:t>
            </a:r>
            <a:endParaRPr kumimoji="0" lang="sk-SK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tone(</a:t>
            </a: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piezoPin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1000, 100); </a:t>
            </a:r>
            <a:endParaRPr kumimoji="0" lang="sk-SK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delay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(100); </a:t>
            </a:r>
            <a:endParaRPr kumimoji="0" lang="sk-SK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// ak nie je, tzn. premenná </a:t>
            </a: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buttonState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má hodnotu LOW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sk-SK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} </a:t>
            </a: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else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{ </a:t>
            </a:r>
            <a:endParaRPr kumimoji="0" lang="sk-SK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// vypneme </a:t>
            </a: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LEDku</a:t>
            </a:r>
            <a:endParaRPr kumimoji="0" lang="sk-SK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digitalWrite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ledPin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LOW);</a:t>
            </a:r>
            <a:endParaRPr kumimoji="0" lang="sk-SK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// vypneme generovanie tónu </a:t>
            </a:r>
            <a:endParaRPr kumimoji="0" lang="sk-SK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noTone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sk-SK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piezoPin</a:t>
            </a: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); } </a:t>
            </a:r>
            <a:endParaRPr kumimoji="0" lang="sk-SK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}</a:t>
            </a:r>
            <a:endParaRPr kumimoji="0" lang="sk-SK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251520" y="622802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R1= 150Ohm, R2= 10kOhm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Řada LED a potenciometr"/>
          <p:cNvPicPr/>
          <p:nvPr/>
        </p:nvPicPr>
        <p:blipFill>
          <a:blip r:embed="rId2" cstate="print"/>
          <a:srcRect b="5913"/>
          <a:stretch>
            <a:fillRect/>
          </a:stretch>
        </p:blipFill>
        <p:spPr bwMode="auto">
          <a:xfrm>
            <a:off x="179512" y="1052736"/>
            <a:ext cx="475252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35496" y="116632"/>
            <a:ext cx="3978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dirty="0" smtClean="0"/>
              <a:t>Čítanie polohy potenciometra</a:t>
            </a:r>
            <a:endParaRPr lang="sk-SK" sz="2400" dirty="0"/>
          </a:p>
        </p:txBody>
      </p:sp>
      <p:sp>
        <p:nvSpPr>
          <p:cNvPr id="6" name="BlokTextu 5"/>
          <p:cNvSpPr txBox="1"/>
          <p:nvPr/>
        </p:nvSpPr>
        <p:spPr>
          <a:xfrm>
            <a:off x="4644008" y="-27384"/>
            <a:ext cx="4499992" cy="709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byte </a:t>
            </a:r>
            <a:r>
              <a:rPr lang="sk-SK" sz="1200" dirty="0" err="1" smtClean="0"/>
              <a:t>led</a:t>
            </a:r>
            <a:r>
              <a:rPr lang="sk-SK" sz="1200" dirty="0" smtClean="0"/>
              <a:t>[] = {1,2,3,4,5}; </a:t>
            </a:r>
          </a:p>
          <a:p>
            <a:r>
              <a:rPr lang="sk-SK" sz="1200" dirty="0" smtClean="0">
                <a:solidFill>
                  <a:schemeClr val="bg1">
                    <a:lumMod val="50000"/>
                  </a:schemeClr>
                </a:solidFill>
              </a:rPr>
              <a:t>//pole s </a:t>
            </a:r>
            <a:r>
              <a:rPr lang="sk-SK" sz="1200" dirty="0" err="1" smtClean="0">
                <a:solidFill>
                  <a:schemeClr val="bg1">
                    <a:lumMod val="50000"/>
                  </a:schemeClr>
                </a:solidFill>
              </a:rPr>
              <a:t>pinmi</a:t>
            </a:r>
            <a:r>
              <a:rPr lang="sk-SK" sz="1200" dirty="0" smtClean="0">
                <a:solidFill>
                  <a:schemeClr val="bg1">
                    <a:lumMod val="50000"/>
                  </a:schemeClr>
                </a:solidFill>
              </a:rPr>
              <a:t>  pripojených LED diód</a:t>
            </a:r>
          </a:p>
          <a:p>
            <a:r>
              <a:rPr lang="sk-SK" sz="1200" dirty="0" smtClean="0"/>
              <a:t>byte pot = A0;  </a:t>
            </a:r>
            <a:r>
              <a:rPr lang="sk-SK" sz="1200" dirty="0" smtClean="0">
                <a:solidFill>
                  <a:schemeClr val="bg1">
                    <a:lumMod val="50000"/>
                  </a:schemeClr>
                </a:solidFill>
              </a:rPr>
              <a:t>//</a:t>
            </a:r>
            <a:r>
              <a:rPr lang="sk-SK" sz="1200" dirty="0" err="1" smtClean="0">
                <a:solidFill>
                  <a:schemeClr val="bg1">
                    <a:lumMod val="50000"/>
                  </a:schemeClr>
                </a:solidFill>
              </a:rPr>
              <a:t>pin</a:t>
            </a:r>
            <a:r>
              <a:rPr lang="sk-SK" sz="1200" dirty="0" smtClean="0">
                <a:solidFill>
                  <a:schemeClr val="bg1">
                    <a:lumMod val="50000"/>
                  </a:schemeClr>
                </a:solidFill>
              </a:rPr>
              <a:t> potenciometra pripojený na analógový vstup A0</a:t>
            </a:r>
          </a:p>
          <a:p>
            <a:r>
              <a:rPr lang="sk-SK" sz="1200" dirty="0" smtClean="0"/>
              <a:t> </a:t>
            </a:r>
          </a:p>
          <a:p>
            <a:r>
              <a:rPr lang="sk-SK" sz="1200" dirty="0" err="1" smtClean="0"/>
              <a:t>int</a:t>
            </a:r>
            <a:r>
              <a:rPr lang="sk-SK" sz="1200" dirty="0" smtClean="0"/>
              <a:t> val;</a:t>
            </a:r>
          </a:p>
          <a:p>
            <a:r>
              <a:rPr lang="sk-SK" sz="1200" dirty="0" err="1" smtClean="0"/>
              <a:t>void</a:t>
            </a:r>
            <a:r>
              <a:rPr lang="sk-SK" sz="1200" dirty="0" smtClean="0"/>
              <a:t> </a:t>
            </a:r>
            <a:r>
              <a:rPr lang="sk-SK" sz="1200" dirty="0" err="1" smtClean="0"/>
              <a:t>setup</a:t>
            </a:r>
            <a:r>
              <a:rPr lang="sk-SK" sz="1200" dirty="0" smtClean="0"/>
              <a:t>() {</a:t>
            </a:r>
          </a:p>
          <a:p>
            <a:r>
              <a:rPr lang="sk-SK" sz="1200" dirty="0" smtClean="0"/>
              <a:t>	</a:t>
            </a:r>
            <a:r>
              <a:rPr lang="sk-SK" sz="1200" dirty="0" err="1" smtClean="0"/>
              <a:t>pinMode</a:t>
            </a:r>
            <a:r>
              <a:rPr lang="sk-SK" sz="1200" dirty="0" smtClean="0"/>
              <a:t>(</a:t>
            </a:r>
            <a:r>
              <a:rPr lang="sk-SK" sz="1200" dirty="0" err="1" smtClean="0"/>
              <a:t>led</a:t>
            </a:r>
            <a:r>
              <a:rPr lang="sk-SK" sz="1200" dirty="0" smtClean="0"/>
              <a:t>[0], OUTPUT);</a:t>
            </a:r>
          </a:p>
          <a:p>
            <a:r>
              <a:rPr lang="sk-SK" sz="1200" dirty="0" smtClean="0"/>
              <a:t>	</a:t>
            </a:r>
            <a:r>
              <a:rPr lang="sk-SK" sz="1200" dirty="0" err="1" smtClean="0"/>
              <a:t>pinMode</a:t>
            </a:r>
            <a:r>
              <a:rPr lang="sk-SK" sz="1200" dirty="0" smtClean="0"/>
              <a:t>(</a:t>
            </a:r>
            <a:r>
              <a:rPr lang="sk-SK" sz="1200" dirty="0" err="1" smtClean="0"/>
              <a:t>led</a:t>
            </a:r>
            <a:r>
              <a:rPr lang="sk-SK" sz="1200" dirty="0" smtClean="0"/>
              <a:t>[1], OUTPUT);</a:t>
            </a:r>
          </a:p>
          <a:p>
            <a:r>
              <a:rPr lang="sk-SK" sz="1200" dirty="0" smtClean="0"/>
              <a:t>	</a:t>
            </a:r>
            <a:r>
              <a:rPr lang="sk-SK" sz="1200" dirty="0" err="1" smtClean="0"/>
              <a:t>pinMode</a:t>
            </a:r>
            <a:r>
              <a:rPr lang="sk-SK" sz="1200" dirty="0" smtClean="0"/>
              <a:t>(</a:t>
            </a:r>
            <a:r>
              <a:rPr lang="sk-SK" sz="1200" dirty="0" err="1" smtClean="0"/>
              <a:t>led</a:t>
            </a:r>
            <a:r>
              <a:rPr lang="sk-SK" sz="1200" dirty="0" smtClean="0"/>
              <a:t>[2], OUTPUT);</a:t>
            </a:r>
          </a:p>
          <a:p>
            <a:r>
              <a:rPr lang="sk-SK" sz="1200" dirty="0" smtClean="0"/>
              <a:t>	</a:t>
            </a:r>
            <a:r>
              <a:rPr lang="sk-SK" sz="1200" dirty="0" err="1" smtClean="0"/>
              <a:t>pinMode</a:t>
            </a:r>
            <a:r>
              <a:rPr lang="sk-SK" sz="1200" dirty="0" smtClean="0"/>
              <a:t>(</a:t>
            </a:r>
            <a:r>
              <a:rPr lang="sk-SK" sz="1200" dirty="0" err="1" smtClean="0"/>
              <a:t>led</a:t>
            </a:r>
            <a:r>
              <a:rPr lang="sk-SK" sz="1200" dirty="0" smtClean="0"/>
              <a:t>[3], OUTPUT);</a:t>
            </a:r>
          </a:p>
          <a:p>
            <a:r>
              <a:rPr lang="sk-SK" sz="1200" dirty="0" smtClean="0"/>
              <a:t>	</a:t>
            </a:r>
            <a:r>
              <a:rPr lang="sk-SK" sz="1200" dirty="0" err="1" smtClean="0"/>
              <a:t>pinMode</a:t>
            </a:r>
            <a:r>
              <a:rPr lang="sk-SK" sz="1200" dirty="0" smtClean="0"/>
              <a:t>(</a:t>
            </a:r>
            <a:r>
              <a:rPr lang="sk-SK" sz="1200" dirty="0" err="1" smtClean="0"/>
              <a:t>led</a:t>
            </a:r>
            <a:r>
              <a:rPr lang="sk-SK" sz="1200" dirty="0" smtClean="0"/>
              <a:t>[4], OUTPUT);</a:t>
            </a:r>
          </a:p>
          <a:p>
            <a:r>
              <a:rPr lang="sk-SK" sz="1200" dirty="0" smtClean="0"/>
              <a:t>}</a:t>
            </a:r>
          </a:p>
          <a:p>
            <a:r>
              <a:rPr lang="sk-SK" sz="1200" dirty="0" err="1" smtClean="0"/>
              <a:t>void</a:t>
            </a:r>
            <a:r>
              <a:rPr lang="sk-SK" sz="1200" dirty="0" smtClean="0"/>
              <a:t> </a:t>
            </a:r>
            <a:r>
              <a:rPr lang="sk-SK" sz="1200" dirty="0" err="1" smtClean="0"/>
              <a:t>loop</a:t>
            </a:r>
            <a:r>
              <a:rPr lang="sk-SK" sz="1200" dirty="0" smtClean="0"/>
              <a:t>() {</a:t>
            </a:r>
          </a:p>
          <a:p>
            <a:r>
              <a:rPr lang="sk-SK" sz="1200" dirty="0" smtClean="0"/>
              <a:t>	val = </a:t>
            </a:r>
            <a:r>
              <a:rPr lang="sk-SK" sz="1200" dirty="0" err="1" smtClean="0"/>
              <a:t>analogRead</a:t>
            </a:r>
            <a:r>
              <a:rPr lang="sk-SK" sz="1200" dirty="0" smtClean="0"/>
              <a:t>(pot);</a:t>
            </a:r>
          </a:p>
          <a:p>
            <a:r>
              <a:rPr lang="sk-SK" sz="1200" dirty="0" smtClean="0"/>
              <a:t>	</a:t>
            </a:r>
            <a:r>
              <a:rPr lang="sk-SK" sz="1200" dirty="0" err="1" smtClean="0"/>
              <a:t>if</a:t>
            </a:r>
            <a:r>
              <a:rPr lang="sk-SK" sz="1200" dirty="0" smtClean="0"/>
              <a:t>(val &gt; 800){</a:t>
            </a:r>
          </a:p>
          <a:p>
            <a:r>
              <a:rPr lang="sk-SK" sz="1200" dirty="0" smtClean="0"/>
              <a:t>	</a:t>
            </a:r>
            <a:r>
              <a:rPr lang="sk-SK" sz="1200" dirty="0" err="1" smtClean="0"/>
              <a:t>digitalWrite</a:t>
            </a:r>
            <a:r>
              <a:rPr lang="sk-SK" sz="1200" dirty="0" smtClean="0"/>
              <a:t>(</a:t>
            </a:r>
            <a:r>
              <a:rPr lang="sk-SK" sz="1200" dirty="0" err="1" smtClean="0"/>
              <a:t>led</a:t>
            </a:r>
            <a:r>
              <a:rPr lang="sk-SK" sz="1200" dirty="0" smtClean="0"/>
              <a:t>[0],HIGH);</a:t>
            </a:r>
          </a:p>
          <a:p>
            <a:r>
              <a:rPr lang="sk-SK" sz="1200" dirty="0" smtClean="0"/>
              <a:t>	}</a:t>
            </a:r>
          </a:p>
          <a:p>
            <a:r>
              <a:rPr lang="sk-SK" sz="1200" dirty="0" smtClean="0"/>
              <a:t>	</a:t>
            </a:r>
            <a:r>
              <a:rPr lang="sk-SK" sz="1200" dirty="0" err="1" smtClean="0"/>
              <a:t>else</a:t>
            </a:r>
            <a:r>
              <a:rPr lang="sk-SK" sz="1200" dirty="0" smtClean="0"/>
              <a:t> </a:t>
            </a:r>
            <a:r>
              <a:rPr lang="sk-SK" sz="1200" dirty="0" err="1" smtClean="0"/>
              <a:t>if</a:t>
            </a:r>
            <a:r>
              <a:rPr lang="sk-SK" sz="1200" dirty="0" smtClean="0"/>
              <a:t>(val &gt; 600){</a:t>
            </a:r>
          </a:p>
          <a:p>
            <a:r>
              <a:rPr lang="sk-SK" sz="1200" dirty="0" smtClean="0"/>
              <a:t>	</a:t>
            </a:r>
            <a:r>
              <a:rPr lang="sk-SK" sz="1200" dirty="0" err="1" smtClean="0"/>
              <a:t>digitalWrite</a:t>
            </a:r>
            <a:r>
              <a:rPr lang="sk-SK" sz="1200" dirty="0" smtClean="0"/>
              <a:t>(</a:t>
            </a:r>
            <a:r>
              <a:rPr lang="sk-SK" sz="1200" dirty="0" err="1" smtClean="0"/>
              <a:t>led</a:t>
            </a:r>
            <a:r>
              <a:rPr lang="sk-SK" sz="1200" dirty="0" smtClean="0"/>
              <a:t>[1],HIGH);</a:t>
            </a:r>
          </a:p>
          <a:p>
            <a:r>
              <a:rPr lang="sk-SK" sz="1200" dirty="0" smtClean="0"/>
              <a:t>	}</a:t>
            </a:r>
          </a:p>
          <a:p>
            <a:r>
              <a:rPr lang="sk-SK" sz="1200" dirty="0" smtClean="0"/>
              <a:t>	</a:t>
            </a:r>
            <a:r>
              <a:rPr lang="sk-SK" sz="1200" dirty="0" err="1" smtClean="0"/>
              <a:t>else</a:t>
            </a:r>
            <a:r>
              <a:rPr lang="sk-SK" sz="1200" dirty="0" smtClean="0"/>
              <a:t> </a:t>
            </a:r>
            <a:r>
              <a:rPr lang="sk-SK" sz="1200" dirty="0" err="1" smtClean="0"/>
              <a:t>if</a:t>
            </a:r>
            <a:r>
              <a:rPr lang="sk-SK" sz="1200" dirty="0" smtClean="0"/>
              <a:t>(val &gt; 400){</a:t>
            </a:r>
          </a:p>
          <a:p>
            <a:r>
              <a:rPr lang="sk-SK" sz="1200" dirty="0" smtClean="0"/>
              <a:t>	</a:t>
            </a:r>
            <a:r>
              <a:rPr lang="sk-SK" sz="1200" dirty="0" err="1" smtClean="0"/>
              <a:t>digitalWrite</a:t>
            </a:r>
            <a:r>
              <a:rPr lang="sk-SK" sz="1200" dirty="0" smtClean="0"/>
              <a:t>(</a:t>
            </a:r>
            <a:r>
              <a:rPr lang="sk-SK" sz="1200" dirty="0" err="1" smtClean="0"/>
              <a:t>led</a:t>
            </a:r>
            <a:r>
              <a:rPr lang="sk-SK" sz="1200" dirty="0" smtClean="0"/>
              <a:t>[2],HIGH);</a:t>
            </a:r>
          </a:p>
          <a:p>
            <a:r>
              <a:rPr lang="sk-SK" sz="1200" dirty="0" smtClean="0"/>
              <a:t>	}</a:t>
            </a:r>
          </a:p>
          <a:p>
            <a:r>
              <a:rPr lang="sk-SK" sz="1200" dirty="0" smtClean="0"/>
              <a:t>	</a:t>
            </a:r>
            <a:r>
              <a:rPr lang="sk-SK" sz="1200" dirty="0" err="1" smtClean="0"/>
              <a:t>else</a:t>
            </a:r>
            <a:r>
              <a:rPr lang="sk-SK" sz="1200" dirty="0" smtClean="0"/>
              <a:t> </a:t>
            </a:r>
            <a:r>
              <a:rPr lang="sk-SK" sz="1200" dirty="0" err="1" smtClean="0"/>
              <a:t>if</a:t>
            </a:r>
            <a:r>
              <a:rPr lang="sk-SK" sz="1200" dirty="0" smtClean="0"/>
              <a:t>(val &gt; 200){</a:t>
            </a:r>
          </a:p>
          <a:p>
            <a:r>
              <a:rPr lang="sk-SK" sz="1200" dirty="0" smtClean="0"/>
              <a:t>	</a:t>
            </a:r>
            <a:r>
              <a:rPr lang="sk-SK" sz="1200" dirty="0" err="1" smtClean="0"/>
              <a:t>digitalWrite</a:t>
            </a:r>
            <a:r>
              <a:rPr lang="sk-SK" sz="1200" dirty="0" smtClean="0"/>
              <a:t>(</a:t>
            </a:r>
            <a:r>
              <a:rPr lang="sk-SK" sz="1200" dirty="0" err="1" smtClean="0"/>
              <a:t>led</a:t>
            </a:r>
            <a:r>
              <a:rPr lang="sk-SK" sz="1200" dirty="0" smtClean="0"/>
              <a:t>[3],HIGH);</a:t>
            </a:r>
          </a:p>
          <a:p>
            <a:r>
              <a:rPr lang="sk-SK" sz="1200" dirty="0" smtClean="0"/>
              <a:t>	}</a:t>
            </a:r>
          </a:p>
          <a:p>
            <a:r>
              <a:rPr lang="sk-SK" sz="1200" dirty="0" smtClean="0"/>
              <a:t>	</a:t>
            </a:r>
            <a:r>
              <a:rPr lang="sk-SK" sz="1200" dirty="0" err="1" smtClean="0"/>
              <a:t>else</a:t>
            </a:r>
            <a:r>
              <a:rPr lang="sk-SK" sz="1200" dirty="0" smtClean="0"/>
              <a:t>{</a:t>
            </a:r>
          </a:p>
          <a:p>
            <a:r>
              <a:rPr lang="sk-SK" sz="1200" dirty="0" smtClean="0"/>
              <a:t>	</a:t>
            </a:r>
            <a:r>
              <a:rPr lang="sk-SK" sz="1200" dirty="0" err="1" smtClean="0"/>
              <a:t>digitalWrite</a:t>
            </a:r>
            <a:r>
              <a:rPr lang="sk-SK" sz="1200" dirty="0" smtClean="0"/>
              <a:t>(</a:t>
            </a:r>
            <a:r>
              <a:rPr lang="sk-SK" sz="1200" dirty="0" err="1" smtClean="0"/>
              <a:t>led</a:t>
            </a:r>
            <a:r>
              <a:rPr lang="sk-SK" sz="1200" dirty="0" smtClean="0"/>
              <a:t>[4],HIGH);</a:t>
            </a:r>
          </a:p>
          <a:p>
            <a:r>
              <a:rPr lang="sk-SK" sz="1200" dirty="0" smtClean="0"/>
              <a:t>	}</a:t>
            </a:r>
          </a:p>
          <a:p>
            <a:r>
              <a:rPr lang="sk-SK" sz="1200" dirty="0" smtClean="0"/>
              <a:t>	</a:t>
            </a:r>
            <a:r>
              <a:rPr lang="sk-SK" sz="1200" dirty="0" err="1" smtClean="0"/>
              <a:t>delay</a:t>
            </a:r>
            <a:r>
              <a:rPr lang="sk-SK" sz="1200" dirty="0" smtClean="0"/>
              <a:t>(250);</a:t>
            </a:r>
          </a:p>
          <a:p>
            <a:r>
              <a:rPr lang="sk-SK" sz="1200" dirty="0" smtClean="0"/>
              <a:t>	</a:t>
            </a:r>
            <a:r>
              <a:rPr lang="sk-SK" sz="1200" dirty="0" err="1" smtClean="0"/>
              <a:t>digitalWrite</a:t>
            </a:r>
            <a:r>
              <a:rPr lang="sk-SK" sz="1200" dirty="0" smtClean="0"/>
              <a:t>(</a:t>
            </a:r>
            <a:r>
              <a:rPr lang="sk-SK" sz="1200" dirty="0" err="1" smtClean="0"/>
              <a:t>led</a:t>
            </a:r>
            <a:r>
              <a:rPr lang="sk-SK" sz="1200" dirty="0" smtClean="0"/>
              <a:t>[0],LOW);</a:t>
            </a:r>
          </a:p>
          <a:p>
            <a:r>
              <a:rPr lang="sk-SK" sz="1200" dirty="0" smtClean="0"/>
              <a:t>	</a:t>
            </a:r>
            <a:r>
              <a:rPr lang="sk-SK" sz="1200" dirty="0" err="1" smtClean="0"/>
              <a:t>digitalWrite</a:t>
            </a:r>
            <a:r>
              <a:rPr lang="sk-SK" sz="1200" dirty="0" smtClean="0"/>
              <a:t>(</a:t>
            </a:r>
            <a:r>
              <a:rPr lang="sk-SK" sz="1200" dirty="0" err="1" smtClean="0"/>
              <a:t>led</a:t>
            </a:r>
            <a:r>
              <a:rPr lang="sk-SK" sz="1200" dirty="0" smtClean="0"/>
              <a:t>[1],LOW);</a:t>
            </a:r>
          </a:p>
          <a:p>
            <a:r>
              <a:rPr lang="sk-SK" sz="1200" dirty="0" smtClean="0"/>
              <a:t>	</a:t>
            </a:r>
            <a:r>
              <a:rPr lang="sk-SK" sz="1200" dirty="0" err="1" smtClean="0"/>
              <a:t>digitalWrite</a:t>
            </a:r>
            <a:r>
              <a:rPr lang="sk-SK" sz="1200" dirty="0" smtClean="0"/>
              <a:t>(</a:t>
            </a:r>
            <a:r>
              <a:rPr lang="sk-SK" sz="1200" dirty="0" err="1" smtClean="0"/>
              <a:t>led</a:t>
            </a:r>
            <a:r>
              <a:rPr lang="sk-SK" sz="1200" dirty="0" smtClean="0"/>
              <a:t>[2],LOW);</a:t>
            </a:r>
          </a:p>
          <a:p>
            <a:r>
              <a:rPr lang="sk-SK" sz="1200" dirty="0" smtClean="0"/>
              <a:t>	</a:t>
            </a:r>
            <a:r>
              <a:rPr lang="sk-SK" sz="1200" dirty="0" err="1" smtClean="0"/>
              <a:t>digitalWrite</a:t>
            </a:r>
            <a:r>
              <a:rPr lang="sk-SK" sz="1200" dirty="0" smtClean="0"/>
              <a:t>(</a:t>
            </a:r>
            <a:r>
              <a:rPr lang="sk-SK" sz="1200" dirty="0" err="1" smtClean="0"/>
              <a:t>led</a:t>
            </a:r>
            <a:r>
              <a:rPr lang="sk-SK" sz="1200" dirty="0" smtClean="0"/>
              <a:t>[3],LOW);</a:t>
            </a:r>
          </a:p>
          <a:p>
            <a:r>
              <a:rPr lang="sk-SK" sz="1200" dirty="0" smtClean="0"/>
              <a:t>	</a:t>
            </a:r>
            <a:r>
              <a:rPr lang="sk-SK" sz="1200" dirty="0" err="1" smtClean="0"/>
              <a:t>digitalWrite</a:t>
            </a:r>
            <a:r>
              <a:rPr lang="sk-SK" sz="1200" dirty="0" smtClean="0"/>
              <a:t>(</a:t>
            </a:r>
            <a:r>
              <a:rPr lang="sk-SK" sz="1200" dirty="0" err="1" smtClean="0"/>
              <a:t>led</a:t>
            </a:r>
            <a:r>
              <a:rPr lang="sk-SK" sz="1200" dirty="0" smtClean="0"/>
              <a:t>[4],LOW);</a:t>
            </a:r>
          </a:p>
          <a:p>
            <a:r>
              <a:rPr lang="sk-SK" sz="1200" dirty="0" smtClean="0"/>
              <a:t>}</a:t>
            </a:r>
          </a:p>
          <a:p>
            <a:endParaRPr lang="sk-SK" sz="1100" dirty="0"/>
          </a:p>
        </p:txBody>
      </p:sp>
      <p:sp>
        <p:nvSpPr>
          <p:cNvPr id="7" name="Obdĺžnik 6"/>
          <p:cNvSpPr/>
          <p:nvPr/>
        </p:nvSpPr>
        <p:spPr>
          <a:xfrm>
            <a:off x="467544" y="5517232"/>
            <a:ext cx="2843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k-SK" dirty="0" smtClean="0"/>
              <a:t>5x </a:t>
            </a:r>
            <a:r>
              <a:rPr lang="sk-SK" dirty="0" err="1" smtClean="0"/>
              <a:t>rezistor</a:t>
            </a:r>
            <a:r>
              <a:rPr lang="sk-SK" dirty="0" smtClean="0"/>
              <a:t> 220Ω alebo 330Ω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 cstate="print"/>
          <a:srcRect t="4727"/>
          <a:stretch>
            <a:fillRect/>
          </a:stretch>
        </p:blipFill>
        <p:spPr bwMode="auto">
          <a:xfrm>
            <a:off x="179512" y="692696"/>
            <a:ext cx="4608512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9512" y="18864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Knight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rider</a:t>
            </a:r>
            <a:r>
              <a:rPr lang="sk-SK" sz="2400" b="1" smtClean="0"/>
              <a:t> efekt</a:t>
            </a:r>
            <a:endParaRPr lang="sk-SK" sz="24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5004048" y="332656"/>
            <a:ext cx="3744416" cy="666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byte </a:t>
            </a:r>
            <a:r>
              <a:rPr lang="sk-SK" sz="1600" dirty="0" err="1" smtClean="0"/>
              <a:t>outputPins</a:t>
            </a:r>
            <a:r>
              <a:rPr lang="sk-SK" sz="1600" dirty="0" smtClean="0"/>
              <a:t>[] = {2, 3, 4, 5, 6, 7, 8, 9}; </a:t>
            </a:r>
          </a:p>
          <a:p>
            <a:r>
              <a:rPr lang="sk-SK" sz="1600" dirty="0" smtClean="0"/>
              <a:t> </a:t>
            </a:r>
          </a:p>
          <a:p>
            <a:r>
              <a:rPr lang="sk-SK" sz="1600" dirty="0" err="1" smtClean="0"/>
              <a:t>void</a:t>
            </a:r>
            <a:r>
              <a:rPr lang="sk-SK" sz="1600" dirty="0" smtClean="0"/>
              <a:t> </a:t>
            </a:r>
            <a:r>
              <a:rPr lang="sk-SK" sz="1600" dirty="0" err="1" smtClean="0"/>
              <a:t>setup</a:t>
            </a:r>
            <a:r>
              <a:rPr lang="sk-SK" sz="1600" dirty="0" smtClean="0"/>
              <a:t>() </a:t>
            </a:r>
          </a:p>
          <a:p>
            <a:r>
              <a:rPr lang="sk-SK" sz="1600" dirty="0" smtClean="0"/>
              <a:t>{ </a:t>
            </a:r>
          </a:p>
          <a:p>
            <a:r>
              <a:rPr lang="sk-SK" sz="1600" dirty="0" err="1" smtClean="0"/>
              <a:t>for</a:t>
            </a:r>
            <a:r>
              <a:rPr lang="sk-SK" sz="1600" dirty="0" smtClean="0"/>
              <a:t>(</a:t>
            </a:r>
            <a:r>
              <a:rPr lang="sk-SK" sz="1600" dirty="0" err="1" smtClean="0"/>
              <a:t>int</a:t>
            </a:r>
            <a:r>
              <a:rPr lang="sk-SK" sz="1600" dirty="0" smtClean="0"/>
              <a:t> i=0; i&lt;8;i++) </a:t>
            </a:r>
          </a:p>
          <a:p>
            <a:r>
              <a:rPr lang="sk-SK" sz="1600" dirty="0" smtClean="0"/>
              <a:t>{ </a:t>
            </a:r>
          </a:p>
          <a:p>
            <a:r>
              <a:rPr lang="sk-SK" sz="1600" dirty="0" err="1" smtClean="0"/>
              <a:t>pinMode</a:t>
            </a:r>
            <a:r>
              <a:rPr lang="sk-SK" sz="1600" dirty="0" smtClean="0"/>
              <a:t>(</a:t>
            </a:r>
            <a:r>
              <a:rPr lang="sk-SK" sz="1600" dirty="0" err="1" smtClean="0"/>
              <a:t>outputPins</a:t>
            </a:r>
            <a:r>
              <a:rPr lang="sk-SK" sz="1600" dirty="0" smtClean="0"/>
              <a:t>[i], OUTPUT); </a:t>
            </a:r>
          </a:p>
          <a:p>
            <a:r>
              <a:rPr lang="sk-SK" sz="1600" dirty="0" err="1" smtClean="0"/>
              <a:t>digitalWrite</a:t>
            </a:r>
            <a:r>
              <a:rPr lang="sk-SK" sz="1600" dirty="0" smtClean="0"/>
              <a:t>(</a:t>
            </a:r>
            <a:r>
              <a:rPr lang="sk-SK" sz="1600" dirty="0" err="1" smtClean="0"/>
              <a:t>outputPins</a:t>
            </a:r>
            <a:r>
              <a:rPr lang="sk-SK" sz="1600" dirty="0" smtClean="0"/>
              <a:t>[i], LOW); </a:t>
            </a:r>
          </a:p>
          <a:p>
            <a:r>
              <a:rPr lang="sk-SK" sz="1600" dirty="0" smtClean="0"/>
              <a:t>} </a:t>
            </a:r>
          </a:p>
          <a:p>
            <a:r>
              <a:rPr lang="sk-SK" sz="1600" dirty="0" smtClean="0"/>
              <a:t>} </a:t>
            </a:r>
          </a:p>
          <a:p>
            <a:r>
              <a:rPr lang="sk-SK" sz="1600" dirty="0" smtClean="0"/>
              <a:t> </a:t>
            </a:r>
          </a:p>
          <a:p>
            <a:r>
              <a:rPr lang="sk-SK" sz="1600" dirty="0" err="1" smtClean="0"/>
              <a:t>void</a:t>
            </a:r>
            <a:r>
              <a:rPr lang="sk-SK" sz="1600" dirty="0" smtClean="0"/>
              <a:t> </a:t>
            </a:r>
            <a:r>
              <a:rPr lang="sk-SK" sz="1600" dirty="0" err="1" smtClean="0"/>
              <a:t>loop</a:t>
            </a:r>
            <a:r>
              <a:rPr lang="sk-SK" sz="1600" dirty="0" smtClean="0"/>
              <a:t>() </a:t>
            </a:r>
          </a:p>
          <a:p>
            <a:r>
              <a:rPr lang="sk-SK" sz="1600" dirty="0" smtClean="0"/>
              <a:t>{ </a:t>
            </a:r>
          </a:p>
          <a:p>
            <a:r>
              <a:rPr lang="sk-SK" sz="1600" dirty="0" err="1" smtClean="0"/>
              <a:t>for</a:t>
            </a:r>
            <a:r>
              <a:rPr lang="sk-SK" sz="1600" dirty="0" smtClean="0"/>
              <a:t>(</a:t>
            </a:r>
            <a:r>
              <a:rPr lang="sk-SK" sz="1600" dirty="0" err="1" smtClean="0"/>
              <a:t>int</a:t>
            </a:r>
            <a:r>
              <a:rPr lang="sk-SK" sz="1600" dirty="0" smtClean="0"/>
              <a:t> i=0; i&lt;7;i++) </a:t>
            </a:r>
          </a:p>
          <a:p>
            <a:r>
              <a:rPr lang="sk-SK" sz="1600" dirty="0" smtClean="0"/>
              <a:t>{ </a:t>
            </a:r>
          </a:p>
          <a:p>
            <a:r>
              <a:rPr lang="sk-SK" sz="1600" dirty="0" err="1" smtClean="0"/>
              <a:t>digitalWrite</a:t>
            </a:r>
            <a:r>
              <a:rPr lang="sk-SK" sz="1600" dirty="0" smtClean="0"/>
              <a:t>(</a:t>
            </a:r>
            <a:r>
              <a:rPr lang="sk-SK" sz="1600" dirty="0" err="1" smtClean="0"/>
              <a:t>outputPins</a:t>
            </a:r>
            <a:r>
              <a:rPr lang="sk-SK" sz="1600" dirty="0" smtClean="0"/>
              <a:t>[i], HIGH); </a:t>
            </a:r>
          </a:p>
          <a:p>
            <a:r>
              <a:rPr lang="sk-SK" sz="1600" dirty="0" err="1" smtClean="0"/>
              <a:t>delay</a:t>
            </a:r>
            <a:r>
              <a:rPr lang="sk-SK" sz="1600" dirty="0" smtClean="0"/>
              <a:t>(75); </a:t>
            </a:r>
          </a:p>
          <a:p>
            <a:r>
              <a:rPr lang="sk-SK" sz="1600" dirty="0" err="1" smtClean="0"/>
              <a:t>digitalWrite</a:t>
            </a:r>
            <a:r>
              <a:rPr lang="sk-SK" sz="1600" dirty="0" smtClean="0"/>
              <a:t>(</a:t>
            </a:r>
            <a:r>
              <a:rPr lang="sk-SK" sz="1600" dirty="0" err="1" smtClean="0"/>
              <a:t>outputPins</a:t>
            </a:r>
            <a:r>
              <a:rPr lang="sk-SK" sz="1600" dirty="0" smtClean="0"/>
              <a:t>[i], LOW); </a:t>
            </a:r>
          </a:p>
          <a:p>
            <a:r>
              <a:rPr lang="sk-SK" sz="1600" dirty="0" smtClean="0"/>
              <a:t>} </a:t>
            </a:r>
          </a:p>
          <a:p>
            <a:r>
              <a:rPr lang="sk-SK" sz="1600" dirty="0" err="1" smtClean="0"/>
              <a:t>for</a:t>
            </a:r>
            <a:r>
              <a:rPr lang="sk-SK" sz="1600" dirty="0" smtClean="0"/>
              <a:t>(</a:t>
            </a:r>
            <a:r>
              <a:rPr lang="sk-SK" sz="1600" dirty="0" err="1" smtClean="0"/>
              <a:t>int</a:t>
            </a:r>
            <a:r>
              <a:rPr lang="sk-SK" sz="1600" dirty="0" smtClean="0"/>
              <a:t> i=7; i&gt;0;i--) </a:t>
            </a:r>
          </a:p>
          <a:p>
            <a:r>
              <a:rPr lang="sk-SK" sz="1600" dirty="0" smtClean="0"/>
              <a:t>{ </a:t>
            </a:r>
          </a:p>
          <a:p>
            <a:r>
              <a:rPr lang="sk-SK" sz="1600" dirty="0" err="1" smtClean="0"/>
              <a:t>digitalWrite</a:t>
            </a:r>
            <a:r>
              <a:rPr lang="sk-SK" sz="1600" dirty="0" smtClean="0"/>
              <a:t>(</a:t>
            </a:r>
            <a:r>
              <a:rPr lang="sk-SK" sz="1600" dirty="0" err="1" smtClean="0"/>
              <a:t>outputPins</a:t>
            </a:r>
            <a:r>
              <a:rPr lang="sk-SK" sz="1600" dirty="0" smtClean="0"/>
              <a:t>[i], HIGH); </a:t>
            </a:r>
          </a:p>
          <a:p>
            <a:r>
              <a:rPr lang="sk-SK" sz="1600" dirty="0" err="1" smtClean="0"/>
              <a:t>delay</a:t>
            </a:r>
            <a:r>
              <a:rPr lang="sk-SK" sz="1600" dirty="0" smtClean="0"/>
              <a:t>(75); </a:t>
            </a:r>
          </a:p>
          <a:p>
            <a:r>
              <a:rPr lang="sk-SK" sz="1600" dirty="0" err="1" smtClean="0"/>
              <a:t>digitalWrite</a:t>
            </a:r>
            <a:r>
              <a:rPr lang="sk-SK" sz="1600" dirty="0" smtClean="0"/>
              <a:t>(</a:t>
            </a:r>
            <a:r>
              <a:rPr lang="sk-SK" sz="1600" dirty="0" err="1" smtClean="0"/>
              <a:t>outputPins</a:t>
            </a:r>
            <a:r>
              <a:rPr lang="sk-SK" sz="1600" dirty="0" smtClean="0"/>
              <a:t>[i], LOW); </a:t>
            </a:r>
          </a:p>
          <a:p>
            <a:r>
              <a:rPr lang="sk-SK" sz="1600" dirty="0" smtClean="0"/>
              <a:t>} </a:t>
            </a:r>
          </a:p>
          <a:p>
            <a:r>
              <a:rPr lang="sk-SK" sz="1600" dirty="0" smtClean="0"/>
              <a:t>}</a:t>
            </a:r>
          </a:p>
          <a:p>
            <a:endParaRPr lang="sk-SK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18864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Detektor dymu a alkoholu MQ-4</a:t>
            </a:r>
          </a:p>
        </p:txBody>
      </p:sp>
      <p:pic>
        <p:nvPicPr>
          <p:cNvPr id="5" name="Obrázok 4" descr="Circuit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057650" cy="456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4788024" y="116632"/>
            <a:ext cx="4283968" cy="694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err="1" smtClean="0"/>
              <a:t>int</a:t>
            </a:r>
            <a:r>
              <a:rPr lang="sk-SK" sz="1400" dirty="0" smtClean="0"/>
              <a:t> </a:t>
            </a:r>
            <a:r>
              <a:rPr lang="sk-SK" sz="1400" dirty="0" err="1" smtClean="0"/>
              <a:t>redLed</a:t>
            </a:r>
            <a:r>
              <a:rPr lang="sk-SK" sz="1400" dirty="0" smtClean="0"/>
              <a:t> = 12;</a:t>
            </a:r>
            <a:br>
              <a:rPr lang="sk-SK" sz="1400" dirty="0" smtClean="0"/>
            </a:br>
            <a:r>
              <a:rPr lang="sk-SK" sz="1400" dirty="0" err="1" smtClean="0"/>
              <a:t>int</a:t>
            </a:r>
            <a:r>
              <a:rPr lang="sk-SK" sz="1400" dirty="0" smtClean="0"/>
              <a:t> </a:t>
            </a:r>
            <a:r>
              <a:rPr lang="sk-SK" sz="1400" dirty="0" err="1" smtClean="0"/>
              <a:t>greenLed</a:t>
            </a:r>
            <a:r>
              <a:rPr lang="sk-SK" sz="1400" dirty="0" smtClean="0"/>
              <a:t> = 11;</a:t>
            </a:r>
            <a:br>
              <a:rPr lang="sk-SK" sz="1400" dirty="0" smtClean="0"/>
            </a:br>
            <a:r>
              <a:rPr lang="sk-SK" sz="1400" dirty="0" err="1" smtClean="0"/>
              <a:t>int</a:t>
            </a:r>
            <a:r>
              <a:rPr lang="sk-SK" sz="1400" dirty="0" smtClean="0"/>
              <a:t> </a:t>
            </a:r>
            <a:r>
              <a:rPr lang="sk-SK" sz="1400" dirty="0" err="1" smtClean="0"/>
              <a:t>buzzer</a:t>
            </a:r>
            <a:r>
              <a:rPr lang="sk-SK" sz="1400" dirty="0" smtClean="0"/>
              <a:t> = 10;</a:t>
            </a:r>
            <a:br>
              <a:rPr lang="sk-SK" sz="1400" dirty="0" smtClean="0"/>
            </a:br>
            <a:r>
              <a:rPr lang="sk-SK" sz="1400" dirty="0" err="1" smtClean="0"/>
              <a:t>int</a:t>
            </a:r>
            <a:r>
              <a:rPr lang="sk-SK" sz="1400" dirty="0" smtClean="0"/>
              <a:t> smokeA0 = A5;</a:t>
            </a:r>
          </a:p>
          <a:p>
            <a:r>
              <a:rPr lang="sk-SK" sz="1400" dirty="0" err="1" smtClean="0"/>
              <a:t>int</a:t>
            </a:r>
            <a:r>
              <a:rPr lang="sk-SK" sz="1400" dirty="0" smtClean="0"/>
              <a:t> </a:t>
            </a:r>
            <a:r>
              <a:rPr lang="sk-SK" sz="1400" dirty="0" err="1" smtClean="0"/>
              <a:t>sensorThres</a:t>
            </a:r>
            <a:r>
              <a:rPr lang="sk-SK" sz="1400" dirty="0" smtClean="0"/>
              <a:t> = 400;</a:t>
            </a:r>
          </a:p>
          <a:p>
            <a:r>
              <a:rPr lang="sk-SK" sz="1400" dirty="0" err="1" smtClean="0"/>
              <a:t>void</a:t>
            </a:r>
            <a:r>
              <a:rPr lang="sk-SK" sz="1400" dirty="0" smtClean="0"/>
              <a:t> </a:t>
            </a:r>
            <a:r>
              <a:rPr lang="sk-SK" sz="1400" dirty="0" err="1" smtClean="0"/>
              <a:t>setup</a:t>
            </a:r>
            <a:r>
              <a:rPr lang="sk-SK" sz="1400" dirty="0" smtClean="0"/>
              <a:t>() {</a:t>
            </a:r>
            <a:br>
              <a:rPr lang="sk-SK" sz="1400" dirty="0" smtClean="0"/>
            </a:br>
            <a:r>
              <a:rPr lang="sk-SK" sz="1400" dirty="0" err="1" smtClean="0"/>
              <a:t>pinMode</a:t>
            </a:r>
            <a:r>
              <a:rPr lang="sk-SK" sz="1400" dirty="0" smtClean="0"/>
              <a:t>(</a:t>
            </a:r>
            <a:r>
              <a:rPr lang="sk-SK" sz="1400" dirty="0" err="1" smtClean="0"/>
              <a:t>redLed</a:t>
            </a:r>
            <a:r>
              <a:rPr lang="sk-SK" sz="1400" dirty="0" smtClean="0"/>
              <a:t>, OUTPUT);</a:t>
            </a:r>
            <a:br>
              <a:rPr lang="sk-SK" sz="1400" dirty="0" smtClean="0"/>
            </a:br>
            <a:r>
              <a:rPr lang="sk-SK" sz="1400" dirty="0" err="1" smtClean="0"/>
              <a:t>pinMode</a:t>
            </a:r>
            <a:r>
              <a:rPr lang="sk-SK" sz="1400" dirty="0" smtClean="0"/>
              <a:t>(</a:t>
            </a:r>
            <a:r>
              <a:rPr lang="sk-SK" sz="1400" dirty="0" err="1" smtClean="0"/>
              <a:t>greenLed</a:t>
            </a:r>
            <a:r>
              <a:rPr lang="sk-SK" sz="1400" dirty="0" smtClean="0"/>
              <a:t>, OUTPUT);</a:t>
            </a:r>
            <a:br>
              <a:rPr lang="sk-SK" sz="1400" dirty="0" smtClean="0"/>
            </a:br>
            <a:r>
              <a:rPr lang="sk-SK" sz="1400" dirty="0" err="1" smtClean="0"/>
              <a:t>pinMode</a:t>
            </a:r>
            <a:r>
              <a:rPr lang="sk-SK" sz="1400" dirty="0" smtClean="0"/>
              <a:t>(</a:t>
            </a:r>
            <a:r>
              <a:rPr lang="sk-SK" sz="1400" dirty="0" err="1" smtClean="0"/>
              <a:t>buzzer</a:t>
            </a:r>
            <a:r>
              <a:rPr lang="sk-SK" sz="1400" dirty="0" smtClean="0"/>
              <a:t>, OUTPUT);</a:t>
            </a:r>
            <a:br>
              <a:rPr lang="sk-SK" sz="1400" dirty="0" smtClean="0"/>
            </a:br>
            <a:r>
              <a:rPr lang="sk-SK" sz="1400" dirty="0" err="1" smtClean="0"/>
              <a:t>pinMode</a:t>
            </a:r>
            <a:r>
              <a:rPr lang="sk-SK" sz="1400" dirty="0" smtClean="0"/>
              <a:t>(smokeA0, INPUT);</a:t>
            </a:r>
            <a:br>
              <a:rPr lang="sk-SK" sz="1400" dirty="0" smtClean="0"/>
            </a:br>
            <a:r>
              <a:rPr lang="sk-SK" sz="1400" dirty="0" err="1" smtClean="0"/>
              <a:t>Serial.begin</a:t>
            </a:r>
            <a:r>
              <a:rPr lang="sk-SK" sz="1400" dirty="0" smtClean="0"/>
              <a:t>(9600);</a:t>
            </a:r>
            <a:br>
              <a:rPr lang="sk-SK" sz="1400" dirty="0" smtClean="0"/>
            </a:br>
            <a:r>
              <a:rPr lang="sk-SK" sz="1400" dirty="0" smtClean="0"/>
              <a:t>}</a:t>
            </a:r>
          </a:p>
          <a:p>
            <a:r>
              <a:rPr lang="sk-SK" sz="1400" dirty="0" err="1" smtClean="0"/>
              <a:t>void</a:t>
            </a:r>
            <a:r>
              <a:rPr lang="sk-SK" sz="1400" dirty="0" smtClean="0"/>
              <a:t> </a:t>
            </a:r>
            <a:r>
              <a:rPr lang="sk-SK" sz="1400" dirty="0" err="1" smtClean="0"/>
              <a:t>loop</a:t>
            </a:r>
            <a:r>
              <a:rPr lang="sk-SK" sz="1400" dirty="0" smtClean="0"/>
              <a:t>() {</a:t>
            </a:r>
            <a:br>
              <a:rPr lang="sk-SK" sz="1400" dirty="0" smtClean="0"/>
            </a:br>
            <a:r>
              <a:rPr lang="sk-SK" sz="1400" dirty="0" err="1" smtClean="0"/>
              <a:t>int</a:t>
            </a:r>
            <a:r>
              <a:rPr lang="sk-SK" sz="1400" dirty="0" smtClean="0"/>
              <a:t> </a:t>
            </a:r>
            <a:r>
              <a:rPr lang="sk-SK" sz="1400" dirty="0" err="1" smtClean="0"/>
              <a:t>analogSensor</a:t>
            </a:r>
            <a:r>
              <a:rPr lang="sk-SK" sz="1400" dirty="0" smtClean="0"/>
              <a:t> = </a:t>
            </a:r>
            <a:r>
              <a:rPr lang="sk-SK" sz="1400" dirty="0" err="1" smtClean="0"/>
              <a:t>analogRead</a:t>
            </a:r>
            <a:r>
              <a:rPr lang="sk-SK" sz="1400" dirty="0" smtClean="0"/>
              <a:t>(smokeA0);</a:t>
            </a:r>
            <a:br>
              <a:rPr lang="sk-SK" sz="1400" dirty="0" smtClean="0"/>
            </a:br>
            <a:r>
              <a:rPr lang="sk-SK" sz="1400" dirty="0" err="1" smtClean="0"/>
              <a:t>Serial.print</a:t>
            </a:r>
            <a:r>
              <a:rPr lang="sk-SK" sz="1400" dirty="0" smtClean="0"/>
              <a:t>("</a:t>
            </a:r>
            <a:r>
              <a:rPr lang="sk-SK" sz="1400" dirty="0" err="1" smtClean="0"/>
              <a:t>Pin</a:t>
            </a:r>
            <a:r>
              <a:rPr lang="sk-SK" sz="1400" dirty="0" smtClean="0"/>
              <a:t> A0: ");</a:t>
            </a:r>
            <a:br>
              <a:rPr lang="sk-SK" sz="1400" dirty="0" smtClean="0"/>
            </a:br>
            <a:r>
              <a:rPr lang="sk-SK" sz="1400" dirty="0" err="1" smtClean="0"/>
              <a:t>Serial.println</a:t>
            </a:r>
            <a:r>
              <a:rPr lang="sk-SK" sz="1400" dirty="0" smtClean="0"/>
              <a:t>(</a:t>
            </a:r>
            <a:r>
              <a:rPr lang="sk-SK" sz="1400" dirty="0" err="1" smtClean="0"/>
              <a:t>analogSensor</a:t>
            </a:r>
            <a:r>
              <a:rPr lang="sk-SK" sz="1400" dirty="0" smtClean="0"/>
              <a:t>);</a:t>
            </a:r>
            <a:br>
              <a:rPr lang="sk-SK" sz="1400" dirty="0" smtClean="0"/>
            </a:br>
            <a:endParaRPr lang="sk-SK" sz="1400" dirty="0" smtClean="0"/>
          </a:p>
          <a:p>
            <a:r>
              <a:rPr lang="sk-SK" sz="1400" dirty="0" err="1" smtClean="0"/>
              <a:t>if</a:t>
            </a:r>
            <a:r>
              <a:rPr lang="sk-SK" sz="1400" dirty="0" smtClean="0"/>
              <a:t> (</a:t>
            </a:r>
            <a:r>
              <a:rPr lang="sk-SK" sz="1400" dirty="0" err="1" smtClean="0"/>
              <a:t>analogSensor</a:t>
            </a:r>
            <a:r>
              <a:rPr lang="sk-SK" sz="1400" dirty="0" smtClean="0"/>
              <a:t> &gt; </a:t>
            </a:r>
            <a:r>
              <a:rPr lang="sk-SK" sz="1400" dirty="0" err="1" smtClean="0"/>
              <a:t>sensorThres</a:t>
            </a:r>
            <a:r>
              <a:rPr lang="sk-SK" sz="1400" dirty="0" smtClean="0"/>
              <a:t>) </a:t>
            </a:r>
            <a:br>
              <a:rPr lang="sk-SK" sz="1400" dirty="0" smtClean="0"/>
            </a:br>
            <a:r>
              <a:rPr lang="sk-SK" sz="1400" dirty="0" smtClean="0"/>
              <a:t>{</a:t>
            </a:r>
            <a:br>
              <a:rPr lang="sk-SK" sz="1400" dirty="0" smtClean="0"/>
            </a:br>
            <a:r>
              <a:rPr lang="sk-SK" sz="1400" dirty="0" err="1" smtClean="0"/>
              <a:t>digitalWrite</a:t>
            </a:r>
            <a:r>
              <a:rPr lang="sk-SK" sz="1400" dirty="0" smtClean="0"/>
              <a:t>(</a:t>
            </a:r>
            <a:r>
              <a:rPr lang="sk-SK" sz="1400" dirty="0" err="1" smtClean="0"/>
              <a:t>redLed</a:t>
            </a:r>
            <a:r>
              <a:rPr lang="sk-SK" sz="1400" dirty="0" smtClean="0"/>
              <a:t>, HIGH);</a:t>
            </a:r>
            <a:br>
              <a:rPr lang="sk-SK" sz="1400" dirty="0" smtClean="0"/>
            </a:br>
            <a:r>
              <a:rPr lang="sk-SK" sz="1400" dirty="0" err="1" smtClean="0"/>
              <a:t>digitalWrite</a:t>
            </a:r>
            <a:r>
              <a:rPr lang="sk-SK" sz="1400" dirty="0" smtClean="0"/>
              <a:t>(</a:t>
            </a:r>
            <a:r>
              <a:rPr lang="sk-SK" sz="1400" dirty="0" err="1" smtClean="0"/>
              <a:t>greenLed</a:t>
            </a:r>
            <a:r>
              <a:rPr lang="sk-SK" sz="1400" dirty="0" smtClean="0"/>
              <a:t>, LOW);</a:t>
            </a:r>
            <a:br>
              <a:rPr lang="sk-SK" sz="1400" dirty="0" smtClean="0"/>
            </a:br>
            <a:r>
              <a:rPr lang="sk-SK" sz="1400" dirty="0" smtClean="0"/>
              <a:t>tone(</a:t>
            </a:r>
            <a:r>
              <a:rPr lang="sk-SK" sz="1400" dirty="0" err="1" smtClean="0"/>
              <a:t>buzzer</a:t>
            </a:r>
            <a:r>
              <a:rPr lang="sk-SK" sz="1400" dirty="0" smtClean="0"/>
              <a:t>, 1000, 200);</a:t>
            </a:r>
            <a:br>
              <a:rPr lang="sk-SK" sz="1400" dirty="0" smtClean="0"/>
            </a:br>
            <a:r>
              <a:rPr lang="sk-SK" sz="1400" dirty="0" smtClean="0"/>
              <a:t>}</a:t>
            </a:r>
            <a:br>
              <a:rPr lang="sk-SK" sz="1400" dirty="0" smtClean="0"/>
            </a:br>
            <a:r>
              <a:rPr lang="sk-SK" sz="1400" dirty="0" err="1" smtClean="0"/>
              <a:t>else</a:t>
            </a:r>
            <a:r>
              <a:rPr lang="sk-SK" sz="1400" dirty="0" smtClean="0"/>
              <a:t/>
            </a:r>
            <a:br>
              <a:rPr lang="sk-SK" sz="1400" dirty="0" smtClean="0"/>
            </a:br>
            <a:r>
              <a:rPr lang="sk-SK" sz="1400" dirty="0" smtClean="0"/>
              <a:t>{</a:t>
            </a:r>
            <a:br>
              <a:rPr lang="sk-SK" sz="1400" dirty="0" smtClean="0"/>
            </a:br>
            <a:r>
              <a:rPr lang="sk-SK" sz="1400" dirty="0" err="1" smtClean="0"/>
              <a:t>digitalWrite</a:t>
            </a:r>
            <a:r>
              <a:rPr lang="sk-SK" sz="1400" dirty="0" smtClean="0"/>
              <a:t>(</a:t>
            </a:r>
            <a:r>
              <a:rPr lang="sk-SK" sz="1400" dirty="0" err="1" smtClean="0"/>
              <a:t>redLed</a:t>
            </a:r>
            <a:r>
              <a:rPr lang="sk-SK" sz="1400" dirty="0" smtClean="0"/>
              <a:t>, LOW);</a:t>
            </a:r>
            <a:br>
              <a:rPr lang="sk-SK" sz="1400" dirty="0" smtClean="0"/>
            </a:br>
            <a:r>
              <a:rPr lang="sk-SK" sz="1400" dirty="0" err="1" smtClean="0"/>
              <a:t>digitalWrite</a:t>
            </a:r>
            <a:r>
              <a:rPr lang="sk-SK" sz="1400" dirty="0" smtClean="0"/>
              <a:t>(</a:t>
            </a:r>
            <a:r>
              <a:rPr lang="sk-SK" sz="1400" dirty="0" err="1" smtClean="0"/>
              <a:t>greenLed</a:t>
            </a:r>
            <a:r>
              <a:rPr lang="sk-SK" sz="1400" dirty="0" smtClean="0"/>
              <a:t>, HIGH);</a:t>
            </a:r>
            <a:br>
              <a:rPr lang="sk-SK" sz="1400" dirty="0" smtClean="0"/>
            </a:br>
            <a:r>
              <a:rPr lang="sk-SK" sz="1400" dirty="0" err="1" smtClean="0"/>
              <a:t>noTone</a:t>
            </a:r>
            <a:r>
              <a:rPr lang="sk-SK" sz="1400" dirty="0" smtClean="0"/>
              <a:t>(</a:t>
            </a:r>
            <a:r>
              <a:rPr lang="sk-SK" sz="1400" dirty="0" err="1" smtClean="0"/>
              <a:t>buzzer</a:t>
            </a:r>
            <a:r>
              <a:rPr lang="sk-SK" sz="1400" dirty="0" smtClean="0"/>
              <a:t>);</a:t>
            </a:r>
            <a:br>
              <a:rPr lang="sk-SK" sz="1400" dirty="0" smtClean="0"/>
            </a:br>
            <a:r>
              <a:rPr lang="sk-SK" sz="1400" dirty="0" smtClean="0"/>
              <a:t>}</a:t>
            </a:r>
            <a:br>
              <a:rPr lang="sk-SK" sz="1400" dirty="0" smtClean="0"/>
            </a:br>
            <a:r>
              <a:rPr lang="sk-SK" sz="1400" dirty="0" err="1" smtClean="0"/>
              <a:t>delay</a:t>
            </a:r>
            <a:r>
              <a:rPr lang="sk-SK" sz="1400" dirty="0" smtClean="0"/>
              <a:t>(100);</a:t>
            </a:r>
            <a:br>
              <a:rPr lang="sk-SK" sz="1400" dirty="0" smtClean="0"/>
            </a:br>
            <a:r>
              <a:rPr lang="sk-SK" sz="1400" dirty="0" smtClean="0"/>
              <a:t>}</a:t>
            </a:r>
          </a:p>
          <a:p>
            <a:endParaRPr lang="sk-SK" sz="1100" dirty="0"/>
          </a:p>
        </p:txBody>
      </p:sp>
      <p:sp>
        <p:nvSpPr>
          <p:cNvPr id="7" name="BlokTextu 6"/>
          <p:cNvSpPr txBox="1"/>
          <p:nvPr/>
        </p:nvSpPr>
        <p:spPr>
          <a:xfrm>
            <a:off x="539552" y="587727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3 x </a:t>
            </a:r>
            <a:r>
              <a:rPr lang="sk-SK" dirty="0" err="1" smtClean="0"/>
              <a:t>rezistor</a:t>
            </a:r>
            <a:r>
              <a:rPr lang="sk-SK" dirty="0" smtClean="0"/>
              <a:t> 220 Ohm alebo 300 Ohm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Arduino - LDR connected to an Analog Pi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381642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251520" y="188640"/>
            <a:ext cx="2124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dirty="0" smtClean="0"/>
              <a:t>Optický snímač</a:t>
            </a:r>
            <a:endParaRPr lang="sk-SK" sz="24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4499992" y="135205"/>
            <a:ext cx="4644008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#</a:t>
            </a:r>
            <a:r>
              <a:rPr lang="sk-SK" sz="1400" dirty="0" err="1" smtClean="0"/>
              <a:t>define</a:t>
            </a:r>
            <a:r>
              <a:rPr lang="sk-SK" sz="1400" dirty="0" smtClean="0"/>
              <a:t> </a:t>
            </a:r>
            <a:r>
              <a:rPr lang="sk-SK" sz="1400" dirty="0" err="1" smtClean="0"/>
              <a:t>LDRpin</a:t>
            </a:r>
            <a:r>
              <a:rPr lang="sk-SK" sz="1400" dirty="0" smtClean="0"/>
              <a:t> A0 </a:t>
            </a:r>
          </a:p>
          <a:p>
            <a:r>
              <a:rPr lang="sk-SK" sz="1400" dirty="0" smtClean="0"/>
              <a:t>// </a:t>
            </a:r>
            <a:r>
              <a:rPr lang="sk-SK" sz="1400" dirty="0" err="1" smtClean="0"/>
              <a:t>pin</a:t>
            </a:r>
            <a:r>
              <a:rPr lang="sk-SK" sz="1400" dirty="0" smtClean="0"/>
              <a:t> </a:t>
            </a:r>
            <a:r>
              <a:rPr lang="sk-SK" sz="1400" dirty="0" err="1" smtClean="0"/>
              <a:t>where</a:t>
            </a:r>
            <a:r>
              <a:rPr lang="sk-SK" sz="1400" dirty="0" smtClean="0"/>
              <a:t> </a:t>
            </a:r>
            <a:r>
              <a:rPr lang="sk-SK" sz="1400" dirty="0" err="1" smtClean="0"/>
              <a:t>we</a:t>
            </a:r>
            <a:r>
              <a:rPr lang="sk-SK" sz="1400" dirty="0" smtClean="0"/>
              <a:t> </a:t>
            </a:r>
            <a:r>
              <a:rPr lang="sk-SK" sz="1400" dirty="0" err="1" smtClean="0"/>
              <a:t>connected</a:t>
            </a:r>
            <a:r>
              <a:rPr lang="sk-SK" sz="1400" dirty="0" smtClean="0"/>
              <a:t> </a:t>
            </a:r>
            <a:r>
              <a:rPr lang="sk-SK" sz="1400" dirty="0" err="1" smtClean="0"/>
              <a:t>the</a:t>
            </a:r>
            <a:r>
              <a:rPr lang="sk-SK" sz="1400" dirty="0" smtClean="0"/>
              <a:t> LDR and </a:t>
            </a:r>
            <a:r>
              <a:rPr lang="sk-SK" sz="1400" dirty="0" err="1" smtClean="0"/>
              <a:t>the</a:t>
            </a:r>
            <a:r>
              <a:rPr lang="sk-SK" sz="1400" dirty="0" smtClean="0"/>
              <a:t> </a:t>
            </a:r>
            <a:r>
              <a:rPr lang="sk-SK" sz="1400" dirty="0" err="1" smtClean="0"/>
              <a:t>resistor</a:t>
            </a:r>
            <a:endParaRPr lang="sk-SK" sz="1400" dirty="0" smtClean="0"/>
          </a:p>
          <a:p>
            <a:r>
              <a:rPr lang="sk-SK" sz="1400" dirty="0" err="1" smtClean="0"/>
              <a:t>int</a:t>
            </a:r>
            <a:r>
              <a:rPr lang="sk-SK" sz="1400" dirty="0" smtClean="0"/>
              <a:t> </a:t>
            </a:r>
            <a:r>
              <a:rPr lang="sk-SK" sz="1400" dirty="0" err="1" smtClean="0"/>
              <a:t>LDRValue</a:t>
            </a:r>
            <a:r>
              <a:rPr lang="sk-SK" sz="1400" dirty="0" smtClean="0"/>
              <a:t> = 0;     </a:t>
            </a:r>
          </a:p>
          <a:p>
            <a:r>
              <a:rPr lang="sk-SK" sz="1400" dirty="0" smtClean="0"/>
              <a:t>// </a:t>
            </a:r>
            <a:r>
              <a:rPr lang="sk-SK" sz="1400" dirty="0" err="1" smtClean="0"/>
              <a:t>result</a:t>
            </a:r>
            <a:r>
              <a:rPr lang="sk-SK" sz="1400" dirty="0" smtClean="0"/>
              <a:t> </a:t>
            </a:r>
            <a:r>
              <a:rPr lang="sk-SK" sz="1400" dirty="0" err="1" smtClean="0"/>
              <a:t>of</a:t>
            </a:r>
            <a:r>
              <a:rPr lang="sk-SK" sz="1400" dirty="0" smtClean="0"/>
              <a:t> </a:t>
            </a:r>
            <a:r>
              <a:rPr lang="sk-SK" sz="1400" dirty="0" err="1" smtClean="0"/>
              <a:t>reading</a:t>
            </a:r>
            <a:r>
              <a:rPr lang="sk-SK" sz="1400" dirty="0" smtClean="0"/>
              <a:t> </a:t>
            </a:r>
            <a:r>
              <a:rPr lang="sk-SK" sz="1400" dirty="0" err="1" smtClean="0"/>
              <a:t>the</a:t>
            </a:r>
            <a:r>
              <a:rPr lang="sk-SK" sz="1400" dirty="0" smtClean="0"/>
              <a:t> </a:t>
            </a:r>
            <a:r>
              <a:rPr lang="sk-SK" sz="1400" dirty="0" err="1" smtClean="0"/>
              <a:t>analog</a:t>
            </a:r>
            <a:r>
              <a:rPr lang="sk-SK" sz="1400" dirty="0" smtClean="0"/>
              <a:t> </a:t>
            </a:r>
            <a:r>
              <a:rPr lang="sk-SK" sz="1400" dirty="0" err="1" smtClean="0"/>
              <a:t>pin</a:t>
            </a:r>
            <a:endParaRPr lang="sk-SK" sz="1400" dirty="0" smtClean="0"/>
          </a:p>
          <a:p>
            <a:r>
              <a:rPr lang="sk-SK" sz="1400" dirty="0" err="1" smtClean="0"/>
              <a:t>int</a:t>
            </a:r>
            <a:r>
              <a:rPr lang="sk-SK" sz="1400" dirty="0" smtClean="0"/>
              <a:t> </a:t>
            </a:r>
            <a:r>
              <a:rPr lang="sk-SK" sz="1400" dirty="0" err="1" smtClean="0"/>
              <a:t>redLed</a:t>
            </a:r>
            <a:r>
              <a:rPr lang="sk-SK" sz="1400" dirty="0" smtClean="0"/>
              <a:t> = 12;</a:t>
            </a:r>
          </a:p>
          <a:p>
            <a:r>
              <a:rPr lang="sk-SK" sz="1400" dirty="0" err="1" smtClean="0"/>
              <a:t>int</a:t>
            </a:r>
            <a:r>
              <a:rPr lang="sk-SK" sz="1400" dirty="0" smtClean="0"/>
              <a:t> </a:t>
            </a:r>
            <a:r>
              <a:rPr lang="sk-SK" sz="1400" dirty="0" err="1" smtClean="0"/>
              <a:t>greenLed</a:t>
            </a:r>
            <a:r>
              <a:rPr lang="sk-SK" sz="1400" dirty="0" smtClean="0"/>
              <a:t> = 11;</a:t>
            </a:r>
          </a:p>
          <a:p>
            <a:r>
              <a:rPr lang="sk-SK" sz="1400" dirty="0" err="1" smtClean="0"/>
              <a:t>void</a:t>
            </a:r>
            <a:r>
              <a:rPr lang="sk-SK" sz="1400" dirty="0" smtClean="0"/>
              <a:t> </a:t>
            </a:r>
            <a:r>
              <a:rPr lang="sk-SK" sz="1400" dirty="0" err="1" smtClean="0"/>
              <a:t>setup</a:t>
            </a:r>
            <a:r>
              <a:rPr lang="sk-SK" sz="1400" dirty="0" smtClean="0"/>
              <a:t>() {</a:t>
            </a:r>
          </a:p>
          <a:p>
            <a:r>
              <a:rPr lang="sk-SK" sz="1400" dirty="0" smtClean="0"/>
              <a:t>  </a:t>
            </a:r>
            <a:r>
              <a:rPr lang="sk-SK" sz="1400" dirty="0" err="1" smtClean="0"/>
              <a:t>Serial.begin</a:t>
            </a:r>
            <a:r>
              <a:rPr lang="sk-SK" sz="1400" dirty="0" smtClean="0"/>
              <a:t>(9600);                        </a:t>
            </a:r>
          </a:p>
          <a:p>
            <a:r>
              <a:rPr lang="sk-SK" sz="1400" dirty="0" smtClean="0"/>
              <a:t> // </a:t>
            </a:r>
            <a:r>
              <a:rPr lang="sk-SK" sz="1400" dirty="0" err="1" smtClean="0"/>
              <a:t>sets</a:t>
            </a:r>
            <a:r>
              <a:rPr lang="sk-SK" sz="1400" dirty="0" smtClean="0"/>
              <a:t> </a:t>
            </a:r>
            <a:r>
              <a:rPr lang="sk-SK" sz="1400" dirty="0" err="1" smtClean="0"/>
              <a:t>serial</a:t>
            </a:r>
            <a:r>
              <a:rPr lang="sk-SK" sz="1400" dirty="0" smtClean="0"/>
              <a:t> port </a:t>
            </a:r>
            <a:r>
              <a:rPr lang="sk-SK" sz="1400" dirty="0" err="1" smtClean="0"/>
              <a:t>for</a:t>
            </a:r>
            <a:r>
              <a:rPr lang="sk-SK" sz="1400" dirty="0" smtClean="0"/>
              <a:t> </a:t>
            </a:r>
            <a:r>
              <a:rPr lang="sk-SK" sz="1400" dirty="0" err="1" smtClean="0"/>
              <a:t>communication</a:t>
            </a:r>
            <a:endParaRPr lang="sk-SK" sz="1400" dirty="0" smtClean="0"/>
          </a:p>
          <a:p>
            <a:r>
              <a:rPr lang="sk-SK" sz="1400" dirty="0" smtClean="0"/>
              <a:t>  </a:t>
            </a:r>
            <a:r>
              <a:rPr lang="sk-SK" sz="1400" dirty="0" err="1" smtClean="0"/>
              <a:t>pinMode</a:t>
            </a:r>
            <a:r>
              <a:rPr lang="sk-SK" sz="1400" dirty="0" smtClean="0"/>
              <a:t>(</a:t>
            </a:r>
            <a:r>
              <a:rPr lang="sk-SK" sz="1400" dirty="0" err="1" smtClean="0"/>
              <a:t>redLed</a:t>
            </a:r>
            <a:r>
              <a:rPr lang="sk-SK" sz="1400" dirty="0" smtClean="0"/>
              <a:t>, OUTPUT);</a:t>
            </a:r>
          </a:p>
          <a:p>
            <a:r>
              <a:rPr lang="sk-SK" sz="1400" dirty="0" smtClean="0"/>
              <a:t>  </a:t>
            </a:r>
            <a:r>
              <a:rPr lang="sk-SK" sz="1400" dirty="0" err="1" smtClean="0"/>
              <a:t>pinMode</a:t>
            </a:r>
            <a:r>
              <a:rPr lang="sk-SK" sz="1400" dirty="0" smtClean="0"/>
              <a:t>(</a:t>
            </a:r>
            <a:r>
              <a:rPr lang="sk-SK" sz="1400" dirty="0" err="1" smtClean="0"/>
              <a:t>greenLed</a:t>
            </a:r>
            <a:r>
              <a:rPr lang="sk-SK" sz="1400" dirty="0" smtClean="0"/>
              <a:t>, OUTPUT);</a:t>
            </a:r>
          </a:p>
          <a:p>
            <a:r>
              <a:rPr lang="sk-SK" sz="1400" dirty="0" smtClean="0"/>
              <a:t>}</a:t>
            </a:r>
          </a:p>
          <a:p>
            <a:r>
              <a:rPr lang="sk-SK" sz="1400" dirty="0" err="1" smtClean="0"/>
              <a:t>void</a:t>
            </a:r>
            <a:r>
              <a:rPr lang="sk-SK" sz="1400" dirty="0" smtClean="0"/>
              <a:t> </a:t>
            </a:r>
            <a:r>
              <a:rPr lang="sk-SK" sz="1400" dirty="0" err="1" smtClean="0"/>
              <a:t>loop</a:t>
            </a:r>
            <a:r>
              <a:rPr lang="sk-SK" sz="1400" dirty="0" smtClean="0"/>
              <a:t>() {</a:t>
            </a:r>
          </a:p>
          <a:p>
            <a:r>
              <a:rPr lang="sk-SK" sz="1400" dirty="0" smtClean="0"/>
              <a:t>  </a:t>
            </a:r>
            <a:r>
              <a:rPr lang="sk-SK" sz="1400" dirty="0" err="1" smtClean="0"/>
              <a:t>LDRValue</a:t>
            </a:r>
            <a:r>
              <a:rPr lang="sk-SK" sz="1400" dirty="0" smtClean="0"/>
              <a:t> = </a:t>
            </a:r>
            <a:r>
              <a:rPr lang="sk-SK" sz="1400" dirty="0" err="1" smtClean="0"/>
              <a:t>analogRead</a:t>
            </a:r>
            <a:r>
              <a:rPr lang="sk-SK" sz="1400" dirty="0" smtClean="0"/>
              <a:t>(</a:t>
            </a:r>
            <a:r>
              <a:rPr lang="sk-SK" sz="1400" dirty="0" err="1" smtClean="0"/>
              <a:t>LDRpin</a:t>
            </a:r>
            <a:r>
              <a:rPr lang="sk-SK" sz="1400" dirty="0" smtClean="0"/>
              <a:t>); </a:t>
            </a:r>
          </a:p>
          <a:p>
            <a:r>
              <a:rPr lang="sk-SK" sz="1400" dirty="0" smtClean="0"/>
              <a:t>// </a:t>
            </a:r>
            <a:r>
              <a:rPr lang="sk-SK" sz="1400" dirty="0" err="1" smtClean="0"/>
              <a:t>read</a:t>
            </a:r>
            <a:r>
              <a:rPr lang="sk-SK" sz="1400" dirty="0" smtClean="0"/>
              <a:t> </a:t>
            </a:r>
            <a:r>
              <a:rPr lang="sk-SK" sz="1400" dirty="0" err="1" smtClean="0"/>
              <a:t>the</a:t>
            </a:r>
            <a:r>
              <a:rPr lang="sk-SK" sz="1400" dirty="0" smtClean="0"/>
              <a:t> </a:t>
            </a:r>
            <a:r>
              <a:rPr lang="sk-SK" sz="1400" dirty="0" err="1" smtClean="0"/>
              <a:t>value</a:t>
            </a:r>
            <a:r>
              <a:rPr lang="sk-SK" sz="1400" dirty="0" smtClean="0"/>
              <a:t> </a:t>
            </a:r>
            <a:r>
              <a:rPr lang="sk-SK" sz="1400" dirty="0" err="1" smtClean="0"/>
              <a:t>from</a:t>
            </a:r>
            <a:r>
              <a:rPr lang="sk-SK" sz="1400" dirty="0" smtClean="0"/>
              <a:t> </a:t>
            </a:r>
            <a:r>
              <a:rPr lang="sk-SK" sz="1400" dirty="0" err="1" smtClean="0"/>
              <a:t>the</a:t>
            </a:r>
            <a:r>
              <a:rPr lang="sk-SK" sz="1400" dirty="0" smtClean="0"/>
              <a:t> LDR</a:t>
            </a:r>
          </a:p>
          <a:p>
            <a:r>
              <a:rPr lang="sk-SK" sz="1400" dirty="0" smtClean="0"/>
              <a:t>  </a:t>
            </a:r>
            <a:r>
              <a:rPr lang="sk-SK" sz="1400" dirty="0" err="1" smtClean="0"/>
              <a:t>Serial.println</a:t>
            </a:r>
            <a:r>
              <a:rPr lang="sk-SK" sz="1400" dirty="0" smtClean="0"/>
              <a:t>(</a:t>
            </a:r>
            <a:r>
              <a:rPr lang="sk-SK" sz="1400" dirty="0" err="1" smtClean="0"/>
              <a:t>LDRValue</a:t>
            </a:r>
            <a:r>
              <a:rPr lang="sk-SK" sz="1400" dirty="0" smtClean="0"/>
              <a:t>); 		        </a:t>
            </a:r>
          </a:p>
          <a:p>
            <a:r>
              <a:rPr lang="sk-SK" sz="1400" dirty="0" smtClean="0"/>
              <a:t>// </a:t>
            </a:r>
            <a:r>
              <a:rPr lang="sk-SK" sz="1400" dirty="0" err="1" smtClean="0"/>
              <a:t>print</a:t>
            </a:r>
            <a:r>
              <a:rPr lang="sk-SK" sz="1400" dirty="0" smtClean="0"/>
              <a:t> </a:t>
            </a:r>
            <a:r>
              <a:rPr lang="sk-SK" sz="1400" dirty="0" err="1" smtClean="0"/>
              <a:t>the</a:t>
            </a:r>
            <a:r>
              <a:rPr lang="sk-SK" sz="1400" dirty="0" smtClean="0"/>
              <a:t> </a:t>
            </a:r>
            <a:r>
              <a:rPr lang="sk-SK" sz="1400" dirty="0" err="1" smtClean="0"/>
              <a:t>value</a:t>
            </a:r>
            <a:r>
              <a:rPr lang="sk-SK" sz="1400" dirty="0" smtClean="0"/>
              <a:t> to </a:t>
            </a:r>
            <a:r>
              <a:rPr lang="sk-SK" sz="1400" dirty="0" err="1" smtClean="0"/>
              <a:t>the</a:t>
            </a:r>
            <a:r>
              <a:rPr lang="sk-SK" sz="1400" dirty="0" smtClean="0"/>
              <a:t> </a:t>
            </a:r>
            <a:r>
              <a:rPr lang="sk-SK" sz="1400" dirty="0" err="1" smtClean="0"/>
              <a:t>serial</a:t>
            </a:r>
            <a:r>
              <a:rPr lang="sk-SK" sz="1400" dirty="0" smtClean="0"/>
              <a:t> port</a:t>
            </a:r>
          </a:p>
          <a:p>
            <a:r>
              <a:rPr lang="sk-SK" sz="1400" dirty="0" smtClean="0"/>
              <a:t>  </a:t>
            </a:r>
            <a:r>
              <a:rPr lang="sk-SK" sz="1400" dirty="0" err="1" smtClean="0"/>
              <a:t>if</a:t>
            </a:r>
            <a:r>
              <a:rPr lang="sk-SK" sz="1400" dirty="0" smtClean="0"/>
              <a:t> (</a:t>
            </a:r>
            <a:r>
              <a:rPr lang="sk-SK" sz="1400" dirty="0" err="1" smtClean="0"/>
              <a:t>LDRValue</a:t>
            </a:r>
            <a:r>
              <a:rPr lang="sk-SK" sz="1400" dirty="0" smtClean="0"/>
              <a:t> &gt; 1000) </a:t>
            </a:r>
          </a:p>
          <a:p>
            <a:r>
              <a:rPr lang="sk-SK" sz="1400" dirty="0" smtClean="0"/>
              <a:t>{</a:t>
            </a:r>
          </a:p>
          <a:p>
            <a:r>
              <a:rPr lang="sk-SK" sz="1400" dirty="0" err="1" smtClean="0"/>
              <a:t>digitalWrite</a:t>
            </a:r>
            <a:r>
              <a:rPr lang="sk-SK" sz="1400" dirty="0" smtClean="0"/>
              <a:t>(</a:t>
            </a:r>
            <a:r>
              <a:rPr lang="sk-SK" sz="1400" dirty="0" err="1" smtClean="0"/>
              <a:t>redLed</a:t>
            </a:r>
            <a:r>
              <a:rPr lang="sk-SK" sz="1400" dirty="0" smtClean="0"/>
              <a:t>, HIGH);</a:t>
            </a:r>
          </a:p>
          <a:p>
            <a:r>
              <a:rPr lang="sk-SK" sz="1400" dirty="0" err="1" smtClean="0"/>
              <a:t>digitalWrite</a:t>
            </a:r>
            <a:r>
              <a:rPr lang="sk-SK" sz="1400" dirty="0" smtClean="0"/>
              <a:t>(</a:t>
            </a:r>
            <a:r>
              <a:rPr lang="sk-SK" sz="1400" dirty="0" err="1" smtClean="0"/>
              <a:t>greenLed</a:t>
            </a:r>
            <a:r>
              <a:rPr lang="sk-SK" sz="1400" dirty="0" smtClean="0"/>
              <a:t>, LOW);</a:t>
            </a:r>
          </a:p>
          <a:p>
            <a:r>
              <a:rPr lang="sk-SK" sz="1400" dirty="0" smtClean="0"/>
              <a:t>}</a:t>
            </a:r>
          </a:p>
          <a:p>
            <a:r>
              <a:rPr lang="sk-SK" sz="1400" dirty="0" err="1" smtClean="0"/>
              <a:t>else</a:t>
            </a:r>
            <a:endParaRPr lang="sk-SK" sz="1400" dirty="0" smtClean="0"/>
          </a:p>
          <a:p>
            <a:r>
              <a:rPr lang="sk-SK" sz="1400" dirty="0" smtClean="0"/>
              <a:t>{</a:t>
            </a:r>
          </a:p>
          <a:p>
            <a:r>
              <a:rPr lang="sk-SK" sz="1400" dirty="0" err="1" smtClean="0"/>
              <a:t>digitalWrite</a:t>
            </a:r>
            <a:r>
              <a:rPr lang="sk-SK" sz="1400" dirty="0" smtClean="0"/>
              <a:t>(</a:t>
            </a:r>
            <a:r>
              <a:rPr lang="sk-SK" sz="1400" dirty="0" err="1" smtClean="0"/>
              <a:t>redLed</a:t>
            </a:r>
            <a:r>
              <a:rPr lang="sk-SK" sz="1400" dirty="0" smtClean="0"/>
              <a:t>, LOW);</a:t>
            </a:r>
          </a:p>
          <a:p>
            <a:r>
              <a:rPr lang="sk-SK" sz="1400" dirty="0" err="1" smtClean="0"/>
              <a:t>digitalWrite</a:t>
            </a:r>
            <a:r>
              <a:rPr lang="sk-SK" sz="1400" dirty="0" smtClean="0"/>
              <a:t>(</a:t>
            </a:r>
            <a:r>
              <a:rPr lang="sk-SK" sz="1400" dirty="0" err="1" smtClean="0"/>
              <a:t>greenLed</a:t>
            </a:r>
            <a:r>
              <a:rPr lang="sk-SK" sz="1400" dirty="0" smtClean="0"/>
              <a:t>, HIGH);</a:t>
            </a:r>
          </a:p>
          <a:p>
            <a:r>
              <a:rPr lang="sk-SK" sz="1400" dirty="0" smtClean="0"/>
              <a:t>}</a:t>
            </a:r>
          </a:p>
          <a:p>
            <a:r>
              <a:rPr lang="sk-SK" sz="1400" dirty="0" smtClean="0"/>
              <a:t>   </a:t>
            </a:r>
            <a:r>
              <a:rPr lang="sk-SK" sz="1400" dirty="0" err="1" smtClean="0"/>
              <a:t>delay</a:t>
            </a:r>
            <a:r>
              <a:rPr lang="sk-SK" sz="1400" dirty="0" smtClean="0"/>
              <a:t>(100);                                   </a:t>
            </a:r>
          </a:p>
          <a:p>
            <a:r>
              <a:rPr lang="sk-SK" sz="1400" dirty="0" smtClean="0"/>
              <a:t> // </a:t>
            </a:r>
            <a:r>
              <a:rPr lang="sk-SK" sz="1400" dirty="0" err="1" smtClean="0"/>
              <a:t>wait</a:t>
            </a:r>
            <a:r>
              <a:rPr lang="sk-SK" sz="1400" dirty="0" smtClean="0"/>
              <a:t> a </a:t>
            </a:r>
            <a:r>
              <a:rPr lang="sk-SK" sz="1400" dirty="0" err="1" smtClean="0"/>
              <a:t>little</a:t>
            </a:r>
            <a:endParaRPr lang="sk-SK" sz="1400" dirty="0" smtClean="0"/>
          </a:p>
          <a:p>
            <a:r>
              <a:rPr lang="sk-SK" sz="1400" dirty="0" smtClean="0"/>
              <a:t>}</a:t>
            </a:r>
          </a:p>
          <a:p>
            <a:r>
              <a:rPr lang="sk-SK" sz="1100" dirty="0" smtClean="0"/>
              <a:t> </a:t>
            </a:r>
          </a:p>
          <a:p>
            <a:endParaRPr lang="sk-SK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5496" y="3027724"/>
            <a:ext cx="88569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Alternatívne úlohy:</a:t>
            </a:r>
          </a:p>
          <a:p>
            <a:pPr marL="342900" indent="-342900">
              <a:buAutoNum type="arabicPeriod"/>
            </a:pPr>
            <a:r>
              <a:rPr lang="sk-SK" dirty="0" smtClean="0"/>
              <a:t>Pripoj snímač vzdialenosti, zelenú LED a červenú LED, pri detekcii 10cm sa rozsvieti zelená LED, pri detekcii 20 cm sa rozsvieti červená LED.</a:t>
            </a:r>
          </a:p>
          <a:p>
            <a:pPr marL="342900" indent="-342900">
              <a:buAutoNum type="arabicPeriod"/>
            </a:pPr>
            <a:r>
              <a:rPr lang="sk-SK" dirty="0" smtClean="0"/>
              <a:t> K doske pripoj detektor ohňa, </a:t>
            </a:r>
            <a:r>
              <a:rPr lang="sk-SK" dirty="0" err="1" smtClean="0"/>
              <a:t>buzzer</a:t>
            </a:r>
            <a:r>
              <a:rPr lang="sk-SK" dirty="0" smtClean="0"/>
              <a:t> a LED, pri detekcii sa rozsvieti LED a zaznie akustický signál.</a:t>
            </a:r>
          </a:p>
          <a:p>
            <a:pPr marL="342900" indent="-342900">
              <a:buAutoNum type="arabicPeriod"/>
            </a:pPr>
            <a:r>
              <a:rPr lang="sk-SK" dirty="0" smtClean="0"/>
              <a:t> K doske pripoj </a:t>
            </a:r>
            <a:r>
              <a:rPr lang="sk-SK" dirty="0" err="1" smtClean="0"/>
              <a:t>čidlo</a:t>
            </a:r>
            <a:r>
              <a:rPr lang="sk-SK" dirty="0" smtClean="0"/>
              <a:t> prekážky, pri detekcii prekážky sa rozsvieti LED a zaznie tónový generátor.</a:t>
            </a:r>
          </a:p>
          <a:p>
            <a:pPr marL="342900" indent="-342900">
              <a:buAutoNum type="arabicPeriod"/>
            </a:pPr>
            <a:r>
              <a:rPr lang="sk-SK" dirty="0" smtClean="0"/>
              <a:t>Uprav program pre </a:t>
            </a:r>
            <a:r>
              <a:rPr lang="sk-SK" dirty="0" err="1" smtClean="0"/>
              <a:t>Knight</a:t>
            </a:r>
            <a:r>
              <a:rPr lang="sk-SK" dirty="0" smtClean="0"/>
              <a:t> </a:t>
            </a:r>
            <a:r>
              <a:rPr lang="sk-SK" dirty="0" err="1" smtClean="0"/>
              <a:t>rider</a:t>
            </a:r>
            <a:r>
              <a:rPr lang="sk-SK" dirty="0" smtClean="0"/>
              <a:t> efekt s 12 LED, pripoj k doske.</a:t>
            </a:r>
          </a:p>
          <a:p>
            <a:pPr marL="342900" indent="-342900">
              <a:buAutoNum type="arabicPeriod"/>
            </a:pPr>
            <a:r>
              <a:rPr lang="sk-SK" dirty="0" smtClean="0"/>
              <a:t>Pripoj </a:t>
            </a:r>
            <a:r>
              <a:rPr lang="sk-SK" dirty="0" err="1" smtClean="0"/>
              <a:t>čidlo</a:t>
            </a:r>
            <a:r>
              <a:rPr lang="sk-SK" dirty="0" smtClean="0"/>
              <a:t> prekážky a </a:t>
            </a:r>
            <a:r>
              <a:rPr lang="sk-SK" dirty="0" err="1" smtClean="0"/>
              <a:t>servo</a:t>
            </a:r>
            <a:r>
              <a:rPr lang="sk-SK" dirty="0" smtClean="0"/>
              <a:t>, pri detekcii prekážky sa </a:t>
            </a:r>
            <a:r>
              <a:rPr lang="sk-SK" dirty="0" err="1" smtClean="0"/>
              <a:t>servo</a:t>
            </a:r>
            <a:r>
              <a:rPr lang="sk-SK" dirty="0" smtClean="0"/>
              <a:t> otočí o 90 stupňov. </a:t>
            </a:r>
            <a:r>
              <a:rPr lang="sk-SK" dirty="0" err="1" smtClean="0"/>
              <a:t>Servo</a:t>
            </a:r>
            <a:r>
              <a:rPr lang="sk-SK" dirty="0" smtClean="0"/>
              <a:t> sa vráti do pôvodnej polohy o 5 sekúnd.</a:t>
            </a:r>
          </a:p>
          <a:p>
            <a:pPr marL="342900" indent="-342900">
              <a:buAutoNum type="arabicPeriod"/>
            </a:pPr>
            <a:r>
              <a:rPr lang="sk-SK" dirty="0" smtClean="0"/>
              <a:t> Pripoj magnetické </a:t>
            </a:r>
            <a:r>
              <a:rPr lang="sk-SK" dirty="0" err="1" smtClean="0"/>
              <a:t>čidlo</a:t>
            </a:r>
            <a:r>
              <a:rPr lang="sk-SK" dirty="0" smtClean="0"/>
              <a:t> a </a:t>
            </a:r>
            <a:r>
              <a:rPr lang="sk-SK" dirty="0" err="1" smtClean="0"/>
              <a:t>servo</a:t>
            </a:r>
            <a:r>
              <a:rPr lang="sk-SK" dirty="0" smtClean="0"/>
              <a:t>, pri detekcii  sa </a:t>
            </a:r>
            <a:r>
              <a:rPr lang="sk-SK" dirty="0" err="1" smtClean="0"/>
              <a:t>servo</a:t>
            </a:r>
            <a:r>
              <a:rPr lang="sk-SK" dirty="0" smtClean="0"/>
              <a:t> otočí o 90 stupňov. </a:t>
            </a:r>
            <a:r>
              <a:rPr lang="sk-SK" dirty="0" err="1" smtClean="0"/>
              <a:t>Servo</a:t>
            </a:r>
            <a:r>
              <a:rPr lang="sk-SK" dirty="0" smtClean="0"/>
              <a:t> sa vráti do pôvodnej polohy o 5 sekúnd.</a:t>
            </a:r>
          </a:p>
          <a:p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0" y="-99392"/>
            <a:ext cx="9144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Zadanie:</a:t>
            </a:r>
          </a:p>
          <a:p>
            <a:r>
              <a:rPr lang="sk-SK" dirty="0" smtClean="0"/>
              <a:t>1. Zapoj snímač vzdialenosti s dvoma LED. Testuj na dve vzdialenosti.</a:t>
            </a:r>
          </a:p>
          <a:p>
            <a:r>
              <a:rPr lang="sk-SK" dirty="0" smtClean="0"/>
              <a:t>2. Zapoj snímač magnetického poľa. Pri detekcii  rozsvieť LED.</a:t>
            </a:r>
          </a:p>
          <a:p>
            <a:r>
              <a:rPr lang="sk-SK" dirty="0" smtClean="0"/>
              <a:t>3. Zapoj </a:t>
            </a:r>
            <a:r>
              <a:rPr lang="sk-SK" dirty="0" err="1" smtClean="0"/>
              <a:t>čidlo</a:t>
            </a:r>
            <a:r>
              <a:rPr lang="sk-SK" dirty="0" smtClean="0"/>
              <a:t> prekážky, pri detekcii rozsvieť LED.</a:t>
            </a:r>
          </a:p>
          <a:p>
            <a:r>
              <a:rPr lang="sk-SK" dirty="0" smtClean="0"/>
              <a:t>4. Zapoj </a:t>
            </a:r>
            <a:r>
              <a:rPr lang="sk-SK" dirty="0" err="1" smtClean="0"/>
              <a:t>servomotor</a:t>
            </a:r>
            <a:r>
              <a:rPr lang="sk-SK" dirty="0" smtClean="0"/>
              <a:t>, otestuj polohy.</a:t>
            </a:r>
          </a:p>
          <a:p>
            <a:r>
              <a:rPr lang="sk-SK" dirty="0" smtClean="0"/>
              <a:t>5. Zapoj detektor pohybu, pri detekcii rozsvieť LED.</a:t>
            </a:r>
          </a:p>
          <a:p>
            <a:r>
              <a:rPr lang="sk-SK" dirty="0" smtClean="0"/>
              <a:t>6. Zapoj </a:t>
            </a:r>
            <a:r>
              <a:rPr lang="sk-SK" dirty="0" err="1" smtClean="0"/>
              <a:t>servomotor</a:t>
            </a:r>
            <a:r>
              <a:rPr lang="sk-SK" dirty="0" smtClean="0"/>
              <a:t> s potenciometrom.</a:t>
            </a:r>
          </a:p>
          <a:p>
            <a:r>
              <a:rPr lang="sk-SK" dirty="0" smtClean="0"/>
              <a:t>7. Zapoj detektor ohňa, pri detekcii rozsvieť LED.</a:t>
            </a:r>
          </a:p>
          <a:p>
            <a:r>
              <a:rPr lang="sk-SK" dirty="0" smtClean="0"/>
              <a:t>8. Zapoj snímač teploty s LED.</a:t>
            </a:r>
          </a:p>
          <a:p>
            <a:r>
              <a:rPr lang="sk-SK" dirty="0" smtClean="0"/>
              <a:t>9. Zapoj tónový generátor s troma LED a troma tlačidlami.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251520" y="47667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dirty="0" smtClean="0"/>
              <a:t>Andrej - Michal: detektor dymu a alkoholu,  snímač teploty a vlhkosti</a:t>
            </a:r>
          </a:p>
          <a:p>
            <a:pPr marL="342900" indent="-342900">
              <a:buAutoNum type="arabicPeriod"/>
            </a:pPr>
            <a:r>
              <a:rPr lang="sk-SK" dirty="0" smtClean="0"/>
              <a:t>Marek – Jakub: </a:t>
            </a:r>
            <a:r>
              <a:rPr lang="sk-SK" dirty="0" err="1" smtClean="0"/>
              <a:t>servomotor</a:t>
            </a:r>
            <a:r>
              <a:rPr lang="sk-SK" dirty="0" smtClean="0"/>
              <a:t> a </a:t>
            </a:r>
            <a:r>
              <a:rPr lang="sk-SK" dirty="0" err="1" smtClean="0"/>
              <a:t>čidlo</a:t>
            </a:r>
            <a:r>
              <a:rPr lang="sk-SK" dirty="0" smtClean="0"/>
              <a:t> prekážky, magnetický spínač s LED</a:t>
            </a:r>
          </a:p>
          <a:p>
            <a:pPr marL="342900" indent="-342900">
              <a:buAutoNum type="arabicPeriod"/>
            </a:pPr>
            <a:r>
              <a:rPr lang="sk-SK" dirty="0" smtClean="0"/>
              <a:t> Roman – Matej: </a:t>
            </a:r>
            <a:r>
              <a:rPr lang="sk-SK" dirty="0" err="1" smtClean="0"/>
              <a:t>servomotor</a:t>
            </a:r>
            <a:r>
              <a:rPr lang="sk-SK" dirty="0" smtClean="0"/>
              <a:t> a </a:t>
            </a:r>
            <a:r>
              <a:rPr lang="sk-SK" dirty="0" err="1" smtClean="0"/>
              <a:t>čidlo</a:t>
            </a:r>
            <a:r>
              <a:rPr lang="sk-SK" dirty="0" smtClean="0"/>
              <a:t> prekážky,  detektor pohybu s LED</a:t>
            </a:r>
          </a:p>
          <a:p>
            <a:pPr marL="342900" indent="-342900">
              <a:buAutoNum type="arabicPeriod"/>
            </a:pPr>
            <a:r>
              <a:rPr lang="sk-SK" dirty="0" smtClean="0"/>
              <a:t> Filip – Dominik: </a:t>
            </a:r>
            <a:r>
              <a:rPr lang="sk-SK" dirty="0" err="1" smtClean="0"/>
              <a:t>servomotor</a:t>
            </a:r>
            <a:r>
              <a:rPr lang="sk-SK" dirty="0" smtClean="0"/>
              <a:t> a </a:t>
            </a:r>
            <a:r>
              <a:rPr lang="sk-SK" dirty="0" err="1" smtClean="0"/>
              <a:t>čidlo</a:t>
            </a:r>
            <a:r>
              <a:rPr lang="sk-SK" dirty="0" smtClean="0"/>
              <a:t> prekážky, </a:t>
            </a:r>
            <a:r>
              <a:rPr lang="sk-SK" dirty="0" err="1" smtClean="0"/>
              <a:t>servomotor</a:t>
            </a:r>
            <a:r>
              <a:rPr lang="sk-SK" dirty="0" smtClean="0"/>
              <a:t> a potenciometer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251520" y="4462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Zadanie 19.10.2017:</a:t>
            </a:r>
            <a:endParaRPr lang="sk-SK" sz="24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251520" y="1700808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Andrej </a:t>
            </a:r>
            <a:r>
              <a:rPr lang="sk-SK" dirty="0" smtClean="0"/>
              <a:t>– 2 interaktívne LED s dvoma tlačidlami +  tónový generátor  </a:t>
            </a:r>
          </a:p>
          <a:p>
            <a:r>
              <a:rPr lang="sk-SK" b="1" dirty="0" smtClean="0"/>
              <a:t>Michal</a:t>
            </a:r>
            <a:r>
              <a:rPr lang="sk-SK" dirty="0" smtClean="0"/>
              <a:t> –  spínač  prekážky so </a:t>
            </a:r>
            <a:r>
              <a:rPr lang="sk-SK" dirty="0" err="1" smtClean="0"/>
              <a:t>servomotorom</a:t>
            </a:r>
            <a:endParaRPr lang="sk-SK" dirty="0" smtClean="0"/>
          </a:p>
          <a:p>
            <a:r>
              <a:rPr lang="sk-SK" b="1" dirty="0" smtClean="0"/>
              <a:t>Marek</a:t>
            </a:r>
            <a:r>
              <a:rPr lang="sk-SK" dirty="0" smtClean="0"/>
              <a:t> –  2 potenciometre s dvoma </a:t>
            </a:r>
            <a:r>
              <a:rPr lang="sk-SK" dirty="0" err="1" smtClean="0"/>
              <a:t>servomotormi</a:t>
            </a:r>
            <a:endParaRPr lang="sk-SK" dirty="0" smtClean="0"/>
          </a:p>
          <a:p>
            <a:r>
              <a:rPr lang="sk-SK" b="1" dirty="0" smtClean="0"/>
              <a:t>Jakub</a:t>
            </a:r>
            <a:r>
              <a:rPr lang="sk-SK" dirty="0" smtClean="0"/>
              <a:t> –  detektor dymu s LED a </a:t>
            </a:r>
            <a:r>
              <a:rPr lang="sk-SK" dirty="0" err="1" smtClean="0"/>
              <a:t>servomotor</a:t>
            </a:r>
            <a:endParaRPr lang="sk-SK" dirty="0" smtClean="0"/>
          </a:p>
          <a:p>
            <a:r>
              <a:rPr lang="sk-SK" b="1" dirty="0" smtClean="0"/>
              <a:t>Roman</a:t>
            </a:r>
            <a:r>
              <a:rPr lang="sk-SK" dirty="0" smtClean="0"/>
              <a:t> – magnetický spínač  s LED a so </a:t>
            </a:r>
            <a:r>
              <a:rPr lang="sk-SK" dirty="0" err="1" smtClean="0"/>
              <a:t>servomotorom</a:t>
            </a:r>
            <a:endParaRPr lang="sk-SK" dirty="0" smtClean="0"/>
          </a:p>
          <a:p>
            <a:r>
              <a:rPr lang="sk-SK" b="1" dirty="0" smtClean="0"/>
              <a:t>Matej</a:t>
            </a:r>
            <a:r>
              <a:rPr lang="sk-SK" dirty="0" smtClean="0"/>
              <a:t> –  snímač teploty a vlhkosti s LED pri určitej teplote</a:t>
            </a:r>
          </a:p>
          <a:p>
            <a:r>
              <a:rPr lang="sk-SK" b="1" dirty="0" smtClean="0"/>
              <a:t>Filip</a:t>
            </a:r>
            <a:r>
              <a:rPr lang="sk-SK" dirty="0" smtClean="0"/>
              <a:t> –  </a:t>
            </a:r>
            <a:r>
              <a:rPr lang="sk-SK" dirty="0" err="1" smtClean="0"/>
              <a:t>čidlo</a:t>
            </a:r>
            <a:r>
              <a:rPr lang="sk-SK" dirty="0" smtClean="0"/>
              <a:t> prekážky a </a:t>
            </a:r>
            <a:r>
              <a:rPr lang="sk-SK" dirty="0" err="1" smtClean="0"/>
              <a:t>servomotor</a:t>
            </a:r>
            <a:endParaRPr lang="sk-SK" dirty="0" smtClean="0"/>
          </a:p>
          <a:p>
            <a:r>
              <a:rPr lang="sk-SK" b="1" dirty="0" smtClean="0"/>
              <a:t>Dominik</a:t>
            </a:r>
            <a:r>
              <a:rPr lang="sk-SK" dirty="0" smtClean="0"/>
              <a:t> -  magnetický spínač s LED a tónovým generátorom</a:t>
            </a:r>
            <a:endParaRPr lang="sk-SK" dirty="0"/>
          </a:p>
        </p:txBody>
      </p:sp>
      <p:cxnSp>
        <p:nvCxnSpPr>
          <p:cNvPr id="9" name="Rovná spojnica 8"/>
          <p:cNvCxnSpPr/>
          <p:nvPr/>
        </p:nvCxnSpPr>
        <p:spPr>
          <a:xfrm>
            <a:off x="179512" y="4149080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251520" y="4904000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Dominik, Michal, Jakub, Roman </a:t>
            </a:r>
            <a:r>
              <a:rPr lang="sk-SK" dirty="0" smtClean="0"/>
              <a:t>– </a:t>
            </a:r>
            <a:r>
              <a:rPr lang="sk-SK" dirty="0" err="1" smtClean="0"/>
              <a:t>čidlo</a:t>
            </a:r>
            <a:r>
              <a:rPr lang="sk-SK" dirty="0" smtClean="0"/>
              <a:t> prekážky so </a:t>
            </a:r>
            <a:r>
              <a:rPr lang="sk-SK" dirty="0" err="1" smtClean="0"/>
              <a:t>servomotorom</a:t>
            </a:r>
            <a:endParaRPr lang="sk-SK" dirty="0" smtClean="0"/>
          </a:p>
          <a:p>
            <a:r>
              <a:rPr lang="sk-SK" b="1" dirty="0" smtClean="0"/>
              <a:t>Andrej, Marek </a:t>
            </a:r>
            <a:r>
              <a:rPr lang="sk-SK" dirty="0" smtClean="0"/>
              <a:t>– generátor s 1 LED, 3 </a:t>
            </a:r>
            <a:r>
              <a:rPr lang="sk-SK" dirty="0" err="1" smtClean="0"/>
              <a:t>Button</a:t>
            </a:r>
            <a:r>
              <a:rPr lang="sk-SK" dirty="0" smtClean="0"/>
              <a:t> a s 1 </a:t>
            </a:r>
            <a:r>
              <a:rPr lang="sk-SK" dirty="0" err="1" smtClean="0"/>
              <a:t>buzzerom</a:t>
            </a:r>
            <a:endParaRPr lang="sk-SK" dirty="0" smtClean="0"/>
          </a:p>
          <a:p>
            <a:r>
              <a:rPr lang="sk-SK" b="1" dirty="0" smtClean="0"/>
              <a:t>Filip </a:t>
            </a:r>
            <a:r>
              <a:rPr lang="sk-SK" dirty="0" smtClean="0"/>
              <a:t>– magnetický spínač so </a:t>
            </a:r>
            <a:r>
              <a:rPr lang="sk-SK" dirty="0" err="1" smtClean="0"/>
              <a:t>servomotorom</a:t>
            </a:r>
            <a:endParaRPr lang="sk-SK" dirty="0" smtClean="0"/>
          </a:p>
          <a:p>
            <a:r>
              <a:rPr lang="sk-SK" b="1" dirty="0" smtClean="0"/>
              <a:t>Matej  M.</a:t>
            </a:r>
            <a:r>
              <a:rPr lang="sk-SK" dirty="0" smtClean="0"/>
              <a:t> – potenciometer s 5 LED, čítanie potenciometra</a:t>
            </a:r>
          </a:p>
          <a:p>
            <a:r>
              <a:rPr lang="sk-SK" b="1" dirty="0" smtClean="0"/>
              <a:t>Matej  O.</a:t>
            </a:r>
            <a:r>
              <a:rPr lang="sk-SK" dirty="0" smtClean="0"/>
              <a:t> -  2 interaktívne LED s dvoma tlačidlami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251520" y="4293096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Zadanie 20.10.2017:</a:t>
            </a:r>
            <a:endParaRPr lang="sk-SK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bristolwatch.com/ele/vc/lm358_comparator.png"/>
          <p:cNvPicPr>
            <a:picLocks noChangeAspect="1" noChangeArrowheads="1"/>
          </p:cNvPicPr>
          <p:nvPr/>
        </p:nvPicPr>
        <p:blipFill>
          <a:blip r:embed="rId2" cstate="print"/>
          <a:srcRect l="6300" t="7485" r="5501" b="13922"/>
          <a:stretch>
            <a:fillRect/>
          </a:stretch>
        </p:blipFill>
        <p:spPr bwMode="auto">
          <a:xfrm>
            <a:off x="323528" y="836712"/>
            <a:ext cx="2736304" cy="1368152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2376264" cy="144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5" t="13352" r="65691" b="35465"/>
          <a:stretch>
            <a:fillRect/>
          </a:stretch>
        </p:blipFill>
        <p:spPr bwMode="auto">
          <a:xfrm>
            <a:off x="539552" y="3717032"/>
            <a:ext cx="2567241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512" r="62383" b="34146"/>
          <a:stretch>
            <a:fillRect/>
          </a:stretch>
        </p:blipFill>
        <p:spPr bwMode="auto">
          <a:xfrm>
            <a:off x="395536" y="5157192"/>
            <a:ext cx="288032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 t="37079" r="40634"/>
          <a:stretch>
            <a:fillRect/>
          </a:stretch>
        </p:blipFill>
        <p:spPr bwMode="auto">
          <a:xfrm>
            <a:off x="6228184" y="980728"/>
            <a:ext cx="2736304" cy="215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image007_0.png (750×400)"/>
          <p:cNvPicPr>
            <a:picLocks noChangeAspect="1" noChangeArrowheads="1"/>
          </p:cNvPicPr>
          <p:nvPr/>
        </p:nvPicPr>
        <p:blipFill>
          <a:blip r:embed="rId7" cstate="print"/>
          <a:srcRect t="32130" r="53920" b="28181"/>
          <a:stretch>
            <a:fillRect/>
          </a:stretch>
        </p:blipFill>
        <p:spPr bwMode="auto">
          <a:xfrm>
            <a:off x="3347864" y="2348880"/>
            <a:ext cx="2376264" cy="1091584"/>
          </a:xfrm>
          <a:prstGeom prst="rect">
            <a:avLst/>
          </a:prstGeom>
          <a:noFill/>
        </p:spPr>
      </p:pic>
      <p:sp>
        <p:nvSpPr>
          <p:cNvPr id="21" name="BlokTextu 20"/>
          <p:cNvSpPr txBox="1"/>
          <p:nvPr/>
        </p:nvSpPr>
        <p:spPr>
          <a:xfrm>
            <a:off x="179512" y="26064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Pomenuj jednotlivé zapojenia</a:t>
            </a:r>
            <a:endParaRPr lang="sk-SK" b="1" dirty="0"/>
          </a:p>
        </p:txBody>
      </p:sp>
      <p:pic>
        <p:nvPicPr>
          <p:cNvPr id="9218" name="Picture 2" descr="http://alzat.szm.com/Zosil/rc_vezba/zosil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3645024"/>
            <a:ext cx="3863548" cy="2016224"/>
          </a:xfrm>
          <a:prstGeom prst="rect">
            <a:avLst/>
          </a:prstGeom>
          <a:noFill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50" t="21622" r="56632" b="21622"/>
          <a:stretch>
            <a:fillRect/>
          </a:stretch>
        </p:blipFill>
        <p:spPr bwMode="auto">
          <a:xfrm>
            <a:off x="3203848" y="836712"/>
            <a:ext cx="266429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188640"/>
            <a:ext cx="84249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Programovanie </a:t>
            </a:r>
            <a:r>
              <a:rPr lang="sk-SK" sz="2400" b="1" dirty="0" err="1" smtClean="0"/>
              <a:t>Arduina</a:t>
            </a:r>
            <a:r>
              <a:rPr lang="sk-SK" sz="2400" b="1" dirty="0" smtClean="0"/>
              <a:t>, programové vybavenie mikroprocesora: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definičná časť </a:t>
            </a:r>
            <a:r>
              <a:rPr lang="sk-SK" dirty="0" smtClean="0"/>
              <a:t>– definícia konštánt a premenných (</a:t>
            </a:r>
            <a:r>
              <a:rPr lang="sk-SK" dirty="0" err="1" smtClean="0"/>
              <a:t>napr</a:t>
            </a:r>
            <a:r>
              <a:rPr lang="sk-SK" dirty="0" smtClean="0"/>
              <a:t>:  </a:t>
            </a:r>
            <a:r>
              <a:rPr lang="sk-SK" dirty="0" err="1" smtClean="0"/>
              <a:t>int</a:t>
            </a:r>
            <a:r>
              <a:rPr lang="sk-SK" dirty="0" smtClean="0"/>
              <a:t> </a:t>
            </a:r>
            <a:r>
              <a:rPr lang="sk-SK" dirty="0" err="1" smtClean="0"/>
              <a:t>led</a:t>
            </a:r>
            <a:r>
              <a:rPr lang="sk-SK" dirty="0" smtClean="0"/>
              <a:t> = 13;)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b="1" dirty="0" smtClean="0"/>
              <a:t>časť </a:t>
            </a:r>
            <a:r>
              <a:rPr lang="sk-SK" b="1" dirty="0" err="1" smtClean="0"/>
              <a:t>setup</a:t>
            </a:r>
            <a:r>
              <a:rPr lang="sk-SK" b="1" dirty="0" smtClean="0"/>
              <a:t> </a:t>
            </a:r>
            <a:r>
              <a:rPr lang="sk-SK" dirty="0" smtClean="0"/>
              <a:t>– vykoná sa len 1x, určíme vstupy a výstupy (</a:t>
            </a:r>
            <a:r>
              <a:rPr lang="sk-SK" dirty="0" err="1" smtClean="0"/>
              <a:t>napr</a:t>
            </a:r>
            <a:r>
              <a:rPr lang="sk-SK" dirty="0" smtClean="0"/>
              <a:t>: </a:t>
            </a:r>
            <a:r>
              <a:rPr lang="sk-SK" dirty="0" err="1" smtClean="0"/>
              <a:t>pinMode</a:t>
            </a:r>
            <a:r>
              <a:rPr lang="sk-SK" dirty="0" smtClean="0"/>
              <a:t>(</a:t>
            </a:r>
            <a:r>
              <a:rPr lang="sk-SK" dirty="0" err="1" smtClean="0"/>
              <a:t>led</a:t>
            </a:r>
            <a:r>
              <a:rPr lang="sk-SK" dirty="0" smtClean="0"/>
              <a:t>, OUTPUT);)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b="1" dirty="0" smtClean="0"/>
              <a:t>časť </a:t>
            </a:r>
            <a:r>
              <a:rPr lang="sk-SK" b="1" dirty="0" err="1" smtClean="0"/>
              <a:t>loop</a:t>
            </a:r>
            <a:r>
              <a:rPr lang="sk-SK" b="1" dirty="0" smtClean="0"/>
              <a:t> </a:t>
            </a:r>
            <a:r>
              <a:rPr lang="sk-SK" dirty="0" smtClean="0"/>
              <a:t>– slučka, príkazy sa vykonávajú dookola (</a:t>
            </a:r>
            <a:r>
              <a:rPr lang="sk-SK" dirty="0" err="1" smtClean="0"/>
              <a:t>napr</a:t>
            </a:r>
            <a:r>
              <a:rPr lang="sk-SK" dirty="0" smtClean="0"/>
              <a:t>: </a:t>
            </a:r>
            <a:r>
              <a:rPr lang="sk-SK" dirty="0" err="1" smtClean="0"/>
              <a:t>digitalWrite</a:t>
            </a:r>
            <a:r>
              <a:rPr lang="sk-SK" dirty="0" smtClean="0"/>
              <a:t>(</a:t>
            </a:r>
            <a:r>
              <a:rPr lang="sk-SK" dirty="0" err="1" smtClean="0"/>
              <a:t>led</a:t>
            </a:r>
            <a:r>
              <a:rPr lang="sk-SK" dirty="0" smtClean="0"/>
              <a:t>, HIGH);)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251520" y="1895921"/>
            <a:ext cx="3600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Príklad programu pre blikanie LED:</a:t>
            </a:r>
            <a:endParaRPr lang="en-US" b="1" dirty="0" smtClean="0"/>
          </a:p>
          <a:p>
            <a:endParaRPr lang="sk-SK" dirty="0" smtClean="0"/>
          </a:p>
          <a:p>
            <a:r>
              <a:rPr lang="en-US" dirty="0" err="1" smtClean="0"/>
              <a:t>int</a:t>
            </a:r>
            <a:r>
              <a:rPr lang="en-US" dirty="0" smtClean="0"/>
              <a:t> led = 13;</a:t>
            </a:r>
          </a:p>
          <a:p>
            <a:r>
              <a:rPr lang="en-US" dirty="0" smtClean="0"/>
              <a:t>void setup() {               </a:t>
            </a:r>
          </a:p>
          <a:p>
            <a:r>
              <a:rPr lang="en-US" dirty="0" smtClean="0"/>
              <a:t>  </a:t>
            </a:r>
            <a:r>
              <a:rPr lang="en-US" dirty="0" err="1" smtClean="0"/>
              <a:t>pinMode</a:t>
            </a:r>
            <a:r>
              <a:rPr lang="en-US" dirty="0" smtClean="0"/>
              <a:t>(led, OUTPUT);    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void loop()</a:t>
            </a:r>
            <a:endParaRPr lang="sk-SK" dirty="0" smtClean="0"/>
          </a:p>
          <a:p>
            <a:r>
              <a:rPr lang="en-US" dirty="0" smtClean="0"/>
              <a:t> {</a:t>
            </a:r>
          </a:p>
          <a:p>
            <a:r>
              <a:rPr lang="en-US" dirty="0" smtClean="0"/>
              <a:t>  </a:t>
            </a:r>
            <a:r>
              <a:rPr lang="en-US" dirty="0" err="1" smtClean="0"/>
              <a:t>digitalWrite</a:t>
            </a:r>
            <a:r>
              <a:rPr lang="en-US" dirty="0" smtClean="0"/>
              <a:t>(led, HIGH);  </a:t>
            </a:r>
          </a:p>
          <a:p>
            <a:r>
              <a:rPr lang="en-US" dirty="0" smtClean="0"/>
              <a:t>  delay(1000);             </a:t>
            </a:r>
          </a:p>
          <a:p>
            <a:r>
              <a:rPr lang="en-US" dirty="0" smtClean="0"/>
              <a:t>  </a:t>
            </a:r>
            <a:r>
              <a:rPr lang="en-US" dirty="0" err="1" smtClean="0"/>
              <a:t>digitalWrite</a:t>
            </a:r>
            <a:r>
              <a:rPr lang="en-US" dirty="0" smtClean="0"/>
              <a:t>(led, LOW);   </a:t>
            </a:r>
          </a:p>
          <a:p>
            <a:r>
              <a:rPr lang="en-US" dirty="0" smtClean="0"/>
              <a:t>  delay(1000);        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6" name="BlokTextu 5"/>
          <p:cNvSpPr txBox="1"/>
          <p:nvPr/>
        </p:nvSpPr>
        <p:spPr>
          <a:xfrm>
            <a:off x="4283968" y="1879664"/>
            <a:ext cx="46085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Podmienené príkazy </a:t>
            </a:r>
            <a:r>
              <a:rPr lang="sk-SK" b="1" dirty="0" err="1" smtClean="0"/>
              <a:t>if</a:t>
            </a:r>
            <a:r>
              <a:rPr lang="sk-SK" b="1" dirty="0" smtClean="0"/>
              <a:t>:</a:t>
            </a:r>
          </a:p>
          <a:p>
            <a:r>
              <a:rPr lang="sk-SK" dirty="0" err="1" smtClean="0"/>
              <a:t>if</a:t>
            </a:r>
            <a:r>
              <a:rPr lang="sk-SK" dirty="0" smtClean="0"/>
              <a:t> ( podmienka ) { príkazy 1 }</a:t>
            </a:r>
          </a:p>
          <a:p>
            <a:r>
              <a:rPr lang="sk-SK" dirty="0" err="1" smtClean="0"/>
              <a:t>else</a:t>
            </a:r>
            <a:r>
              <a:rPr lang="sk-SK" dirty="0" smtClean="0"/>
              <a:t> { príkazy 2 }</a:t>
            </a:r>
          </a:p>
          <a:p>
            <a:endParaRPr lang="sk-SK" dirty="0" smtClean="0"/>
          </a:p>
          <a:p>
            <a:r>
              <a:rPr lang="sk-SK" b="1" dirty="0" smtClean="0"/>
              <a:t>Pole:</a:t>
            </a:r>
          </a:p>
          <a:p>
            <a:r>
              <a:rPr lang="sk-SK" dirty="0" err="1" smtClean="0"/>
              <a:t>string</a:t>
            </a:r>
            <a:r>
              <a:rPr lang="sk-SK" dirty="0" smtClean="0"/>
              <a:t> </a:t>
            </a:r>
            <a:r>
              <a:rPr lang="sk-SK" dirty="0" err="1" smtClean="0"/>
              <a:t>uzivatelia</a:t>
            </a:r>
            <a:r>
              <a:rPr lang="sk-SK" dirty="0" smtClean="0"/>
              <a:t>[5] = { „Jozef" , „Peter", „František", „Karol", "Michal" }; </a:t>
            </a:r>
          </a:p>
          <a:p>
            <a:endParaRPr lang="sk-SK" dirty="0" smtClean="0"/>
          </a:p>
          <a:p>
            <a:r>
              <a:rPr lang="sk-SK" dirty="0" err="1" smtClean="0"/>
              <a:t>Serial.println</a:t>
            </a:r>
            <a:r>
              <a:rPr lang="sk-SK" dirty="0" smtClean="0"/>
              <a:t>(</a:t>
            </a:r>
            <a:r>
              <a:rPr lang="sk-SK" dirty="0" err="1" smtClean="0"/>
              <a:t>uzivatelia</a:t>
            </a:r>
            <a:r>
              <a:rPr lang="sk-SK" dirty="0" smtClean="0"/>
              <a:t>[0]); &gt;&gt;&gt;Jozef </a:t>
            </a:r>
            <a:r>
              <a:rPr lang="sk-SK" dirty="0" err="1" smtClean="0"/>
              <a:t>Serial.println</a:t>
            </a:r>
            <a:r>
              <a:rPr lang="sk-SK" dirty="0" smtClean="0"/>
              <a:t>(</a:t>
            </a:r>
            <a:r>
              <a:rPr lang="sk-SK" dirty="0" err="1" smtClean="0"/>
              <a:t>uzivatelia</a:t>
            </a:r>
            <a:r>
              <a:rPr lang="sk-SK" dirty="0" smtClean="0"/>
              <a:t>[4]); &gt;&gt;&gt;Michal </a:t>
            </a:r>
            <a:r>
              <a:rPr lang="sk-SK" dirty="0" err="1" smtClean="0"/>
              <a:t>Serial.println</a:t>
            </a:r>
            <a:r>
              <a:rPr lang="sk-SK" dirty="0" smtClean="0"/>
              <a:t>(</a:t>
            </a:r>
            <a:r>
              <a:rPr lang="sk-SK" dirty="0" err="1" smtClean="0"/>
              <a:t>uzivatelia</a:t>
            </a:r>
            <a:r>
              <a:rPr lang="sk-SK" dirty="0" smtClean="0"/>
              <a:t>[1]); &gt;&gt;&gt;Peter</a:t>
            </a:r>
          </a:p>
          <a:p>
            <a:endParaRPr lang="sk-SK" dirty="0" smtClean="0"/>
          </a:p>
          <a:p>
            <a:r>
              <a:rPr lang="sk-SK" b="1" dirty="0" smtClean="0"/>
              <a:t>Komentáre:</a:t>
            </a:r>
          </a:p>
          <a:p>
            <a:r>
              <a:rPr lang="sk-SK" dirty="0" smtClean="0"/>
              <a:t>// toto je jednoriadkový komentár, </a:t>
            </a:r>
          </a:p>
          <a:p>
            <a:endParaRPr lang="sk-SK" dirty="0" smtClean="0"/>
          </a:p>
          <a:p>
            <a:r>
              <a:rPr lang="sk-SK" dirty="0" smtClean="0"/>
              <a:t>/* toto je komentár na viac riadkov */</a:t>
            </a:r>
            <a:endParaRPr lang="sk-SK" b="1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cxnSp>
        <p:nvCxnSpPr>
          <p:cNvPr id="8" name="Rovná spojnica 7"/>
          <p:cNvCxnSpPr/>
          <p:nvPr/>
        </p:nvCxnSpPr>
        <p:spPr>
          <a:xfrm>
            <a:off x="4355976" y="2852936"/>
            <a:ext cx="4176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>
            <a:off x="4355976" y="5085184"/>
            <a:ext cx="4176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4355976" y="6525344"/>
            <a:ext cx="4176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0" y="170080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>
            <a:off x="3995936" y="1844824"/>
            <a:ext cx="0" cy="4752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79512" y="188640"/>
            <a:ext cx="2808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Cykly:</a:t>
            </a:r>
          </a:p>
          <a:p>
            <a:endParaRPr lang="sk-SK" dirty="0" smtClean="0"/>
          </a:p>
          <a:p>
            <a:r>
              <a:rPr lang="nn-NO" dirty="0" smtClean="0"/>
              <a:t>for</a:t>
            </a:r>
            <a:r>
              <a:rPr lang="nn-NO" b="1" dirty="0" smtClean="0"/>
              <a:t> </a:t>
            </a:r>
            <a:r>
              <a:rPr lang="nn-NO" dirty="0" smtClean="0"/>
              <a:t>(int i = 0; i &lt; 10; i++)</a:t>
            </a:r>
            <a:endParaRPr lang="sk-SK" dirty="0" smtClean="0"/>
          </a:p>
          <a:p>
            <a:r>
              <a:rPr lang="nn-NO" dirty="0" smtClean="0"/>
              <a:t> { Serial.println(i); }</a:t>
            </a: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while</a:t>
            </a:r>
            <a:r>
              <a:rPr lang="sk-SK" b="1" dirty="0" smtClean="0"/>
              <a:t> </a:t>
            </a:r>
            <a:r>
              <a:rPr lang="sk-SK" dirty="0" smtClean="0"/>
              <a:t>(</a:t>
            </a:r>
            <a:r>
              <a:rPr lang="sk-SK" dirty="0" err="1" smtClean="0"/>
              <a:t>digitalRead</a:t>
            </a:r>
            <a:r>
              <a:rPr lang="sk-SK" dirty="0" smtClean="0"/>
              <a:t>(10)) </a:t>
            </a:r>
          </a:p>
          <a:p>
            <a:r>
              <a:rPr lang="sk-SK" dirty="0" smtClean="0"/>
              <a:t>{ blikanie}</a:t>
            </a:r>
          </a:p>
          <a:p>
            <a:endParaRPr lang="sk-SK" dirty="0" smtClean="0"/>
          </a:p>
          <a:p>
            <a:endParaRPr lang="sk-SK" dirty="0"/>
          </a:p>
        </p:txBody>
      </p:sp>
      <p:cxnSp>
        <p:nvCxnSpPr>
          <p:cNvPr id="7" name="Rovná spojnica 6"/>
          <p:cNvCxnSpPr/>
          <p:nvPr/>
        </p:nvCxnSpPr>
        <p:spPr>
          <a:xfrm>
            <a:off x="3347864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0" y="2564904"/>
            <a:ext cx="3347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35496" y="2708920"/>
            <a:ext cx="37444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Dátové typy:</a:t>
            </a:r>
          </a:p>
          <a:p>
            <a:r>
              <a:rPr lang="sk-SK" b="1" dirty="0" smtClean="0"/>
              <a:t>a) číselné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</a:t>
            </a:r>
            <a:r>
              <a:rPr lang="sk-SK" dirty="0" smtClean="0"/>
              <a:t>byte (8 bitov)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integer</a:t>
            </a:r>
            <a:r>
              <a:rPr lang="sk-SK" dirty="0" smtClean="0"/>
              <a:t> (celé číslo)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long</a:t>
            </a:r>
            <a:r>
              <a:rPr lang="sk-SK" dirty="0" smtClean="0"/>
              <a:t> (celočíselné 32 bitové číslo)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float</a:t>
            </a:r>
            <a:r>
              <a:rPr lang="sk-SK" dirty="0" smtClean="0"/>
              <a:t> (číslo s desatinnou čiarkou)</a:t>
            </a:r>
          </a:p>
          <a:p>
            <a:endParaRPr lang="sk-SK" dirty="0" smtClean="0"/>
          </a:p>
          <a:p>
            <a:r>
              <a:rPr lang="sk-SK" b="1" dirty="0" smtClean="0"/>
              <a:t>b) </a:t>
            </a:r>
            <a:r>
              <a:rPr lang="sk-SK" b="1" dirty="0" err="1" smtClean="0"/>
              <a:t>Boolean</a:t>
            </a:r>
            <a:endParaRPr lang="sk-SK" b="1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logická 0 (</a:t>
            </a:r>
            <a:r>
              <a:rPr lang="sk-SK" dirty="0" err="1" smtClean="0"/>
              <a:t>false</a:t>
            </a:r>
            <a:r>
              <a:rPr lang="sk-SK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logická 1 (</a:t>
            </a:r>
            <a:r>
              <a:rPr lang="sk-SK" dirty="0" err="1" smtClean="0"/>
              <a:t>true</a:t>
            </a:r>
            <a:r>
              <a:rPr lang="sk-SK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r>
              <a:rPr lang="sk-SK" b="1" dirty="0" smtClean="0"/>
              <a:t>c) Znakový dátový typ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</a:t>
            </a:r>
            <a:r>
              <a:rPr lang="sk-SK" dirty="0" err="1" smtClean="0"/>
              <a:t>char</a:t>
            </a:r>
            <a:r>
              <a:rPr lang="sk-SK" dirty="0" smtClean="0"/>
              <a:t> – jeden znak textu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string</a:t>
            </a:r>
            <a:r>
              <a:rPr lang="sk-SK" dirty="0" smtClean="0"/>
              <a:t> – viac znakov textu</a:t>
            </a: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3491880" y="188640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Čítanie vstupu: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digitalRead</a:t>
            </a:r>
            <a:r>
              <a:rPr lang="sk-SK" dirty="0" smtClean="0"/>
              <a:t>(vstup)</a:t>
            </a:r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r>
              <a:rPr lang="sk-SK" b="1" dirty="0" smtClean="0"/>
              <a:t>Vstupy a výstupy: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pinMode</a:t>
            </a:r>
            <a:r>
              <a:rPr lang="sk-SK" dirty="0" smtClean="0"/>
              <a:t>(</a:t>
            </a:r>
            <a:r>
              <a:rPr lang="sk-SK" dirty="0" err="1" smtClean="0"/>
              <a:t>led</a:t>
            </a:r>
            <a:r>
              <a:rPr lang="sk-SK" dirty="0" smtClean="0"/>
              <a:t>, OUTPUT);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pinMode</a:t>
            </a:r>
            <a:r>
              <a:rPr lang="sk-SK" dirty="0" smtClean="0"/>
              <a:t>(</a:t>
            </a:r>
            <a:r>
              <a:rPr lang="sk-SK" dirty="0" err="1" smtClean="0"/>
              <a:t>tlacitko</a:t>
            </a:r>
            <a:r>
              <a:rPr lang="sk-SK" dirty="0" smtClean="0"/>
              <a:t>, INPUT);</a:t>
            </a:r>
          </a:p>
          <a:p>
            <a:endParaRPr lang="sk-SK" dirty="0"/>
          </a:p>
        </p:txBody>
      </p:sp>
      <p:cxnSp>
        <p:nvCxnSpPr>
          <p:cNvPr id="14" name="Rovná spojnica 13"/>
          <p:cNvCxnSpPr/>
          <p:nvPr/>
        </p:nvCxnSpPr>
        <p:spPr>
          <a:xfrm>
            <a:off x="334786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>
            <a:off x="3347864" y="2060848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nica 15"/>
          <p:cNvCxnSpPr/>
          <p:nvPr/>
        </p:nvCxnSpPr>
        <p:spPr>
          <a:xfrm>
            <a:off x="6372200" y="-27384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lokTextu 19"/>
          <p:cNvSpPr txBox="1"/>
          <p:nvPr/>
        </p:nvSpPr>
        <p:spPr>
          <a:xfrm>
            <a:off x="3419872" y="2348880"/>
            <a:ext cx="2808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Podmienený príkaz </a:t>
            </a:r>
            <a:r>
              <a:rPr lang="sk-SK" b="1" dirty="0" err="1" smtClean="0"/>
              <a:t>Case</a:t>
            </a:r>
            <a:r>
              <a:rPr lang="sk-SK" b="1" dirty="0" smtClean="0"/>
              <a:t>:</a:t>
            </a:r>
          </a:p>
          <a:p>
            <a:r>
              <a:rPr lang="sk-SK" dirty="0" err="1" smtClean="0"/>
              <a:t>switch</a:t>
            </a:r>
            <a:r>
              <a:rPr lang="sk-SK" dirty="0" smtClean="0"/>
              <a:t> (</a:t>
            </a:r>
            <a:r>
              <a:rPr lang="sk-SK" dirty="0" err="1" smtClean="0"/>
              <a:t>premenna</a:t>
            </a:r>
            <a:r>
              <a:rPr lang="sk-SK" dirty="0" smtClean="0"/>
              <a:t>) {</a:t>
            </a:r>
          </a:p>
          <a:p>
            <a:r>
              <a:rPr lang="sk-SK" dirty="0" err="1" smtClean="0"/>
              <a:t>case</a:t>
            </a:r>
            <a:r>
              <a:rPr lang="sk-SK" dirty="0" smtClean="0"/>
              <a:t> 1:</a:t>
            </a:r>
          </a:p>
          <a:p>
            <a:r>
              <a:rPr lang="pl-PL" dirty="0" smtClean="0"/>
              <a:t>.......</a:t>
            </a:r>
          </a:p>
          <a:p>
            <a:r>
              <a:rPr lang="pl-PL" dirty="0" smtClean="0"/>
              <a:t>break</a:t>
            </a:r>
          </a:p>
          <a:p>
            <a:r>
              <a:rPr lang="sk-SK" dirty="0" err="1" smtClean="0"/>
              <a:t>case</a:t>
            </a:r>
            <a:r>
              <a:rPr lang="sk-SK" dirty="0" smtClean="0"/>
              <a:t> 2:</a:t>
            </a:r>
          </a:p>
          <a:p>
            <a:r>
              <a:rPr lang="sk-SK" dirty="0" smtClean="0"/>
              <a:t>.......</a:t>
            </a:r>
          </a:p>
          <a:p>
            <a:r>
              <a:rPr lang="sk-SK" dirty="0" smtClean="0"/>
              <a:t>break;</a:t>
            </a:r>
          </a:p>
          <a:p>
            <a:r>
              <a:rPr lang="sk-SK" dirty="0" smtClean="0"/>
              <a:t>default</a:t>
            </a:r>
            <a:r>
              <a:rPr lang="en-CA" dirty="0" smtClean="0"/>
              <a:t>:</a:t>
            </a:r>
          </a:p>
          <a:p>
            <a:r>
              <a:rPr lang="sk-SK" dirty="0" smtClean="0"/>
              <a:t>.........}</a:t>
            </a:r>
          </a:p>
        </p:txBody>
      </p:sp>
      <p:cxnSp>
        <p:nvCxnSpPr>
          <p:cNvPr id="21" name="Rovná spojnica 20"/>
          <p:cNvCxnSpPr/>
          <p:nvPr/>
        </p:nvCxnSpPr>
        <p:spPr>
          <a:xfrm>
            <a:off x="3347864" y="5301208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BlokTextu 21"/>
          <p:cNvSpPr txBox="1"/>
          <p:nvPr/>
        </p:nvSpPr>
        <p:spPr>
          <a:xfrm>
            <a:off x="6516216" y="548680"/>
            <a:ext cx="25557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err="1" smtClean="0"/>
              <a:t>Serial.print</a:t>
            </a:r>
            <a:r>
              <a:rPr lang="sk-SK" dirty="0" smtClean="0"/>
              <a:t>(97); </a:t>
            </a:r>
          </a:p>
          <a:p>
            <a:r>
              <a:rPr lang="sk-SK" dirty="0" smtClean="0"/>
              <a:t>//</a:t>
            </a:r>
            <a:r>
              <a:rPr lang="sk-SK" dirty="0" err="1" smtClean="0"/>
              <a:t>vypise</a:t>
            </a:r>
            <a:r>
              <a:rPr lang="sk-SK" dirty="0" smtClean="0"/>
              <a:t>: 97</a:t>
            </a:r>
          </a:p>
          <a:p>
            <a:pPr>
              <a:buFont typeface="Arial" pitchFamily="34" charset="0"/>
              <a:buChar char="•"/>
            </a:pPr>
            <a:r>
              <a:rPr lang="sk-SK" dirty="0" err="1" smtClean="0"/>
              <a:t>Serial.print</a:t>
            </a:r>
            <a:r>
              <a:rPr lang="sk-SK" dirty="0" smtClean="0"/>
              <a:t>(2.123456); //</a:t>
            </a:r>
            <a:r>
              <a:rPr lang="sk-SK" dirty="0" err="1" smtClean="0"/>
              <a:t>vypise</a:t>
            </a:r>
            <a:r>
              <a:rPr lang="sk-SK" dirty="0" smtClean="0"/>
              <a:t>: 2.12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Serial.print</a:t>
            </a:r>
            <a:r>
              <a:rPr lang="en-US" dirty="0" smtClean="0"/>
              <a:t>('a'); </a:t>
            </a:r>
            <a:endParaRPr lang="sk-SK" dirty="0" smtClean="0"/>
          </a:p>
          <a:p>
            <a:r>
              <a:rPr lang="en-US" dirty="0" smtClean="0"/>
              <a:t>//</a:t>
            </a:r>
            <a:r>
              <a:rPr lang="en-US" dirty="0" err="1" smtClean="0"/>
              <a:t>vypise</a:t>
            </a:r>
            <a:r>
              <a:rPr lang="en-US" dirty="0" smtClean="0"/>
              <a:t>: "a"</a:t>
            </a:r>
          </a:p>
          <a:p>
            <a:pPr>
              <a:buFont typeface="Arial" pitchFamily="34" charset="0"/>
              <a:buChar char="•"/>
            </a:pPr>
            <a:r>
              <a:rPr lang="sk-SK" dirty="0" err="1" smtClean="0"/>
              <a:t>Serial.print</a:t>
            </a:r>
            <a:r>
              <a:rPr lang="sk-SK" dirty="0" smtClean="0"/>
              <a:t>("ABCDEF");</a:t>
            </a:r>
          </a:p>
          <a:p>
            <a:r>
              <a:rPr lang="sk-SK" dirty="0" smtClean="0"/>
              <a:t> //</a:t>
            </a:r>
            <a:r>
              <a:rPr lang="sk-SK" dirty="0" err="1" smtClean="0"/>
              <a:t>vypise</a:t>
            </a:r>
            <a:r>
              <a:rPr lang="sk-SK" dirty="0" smtClean="0"/>
              <a:t>: "ABCDEF„</a:t>
            </a:r>
          </a:p>
          <a:p>
            <a:pPr>
              <a:buFont typeface="Arial" pitchFamily="34" charset="0"/>
              <a:buChar char="•"/>
            </a:pPr>
            <a:r>
              <a:rPr lang="sk-SK" dirty="0" err="1" smtClean="0"/>
              <a:t>Serial.print</a:t>
            </a:r>
            <a:r>
              <a:rPr lang="sk-SK" dirty="0" smtClean="0"/>
              <a:t>(97, DEC); //</a:t>
            </a:r>
            <a:r>
              <a:rPr lang="sk-SK" dirty="0" err="1" smtClean="0"/>
              <a:t>vrati</a:t>
            </a:r>
            <a:r>
              <a:rPr lang="sk-SK" dirty="0" smtClean="0"/>
              <a:t>: 97</a:t>
            </a:r>
          </a:p>
          <a:p>
            <a:pPr>
              <a:buFont typeface="Arial" pitchFamily="34" charset="0"/>
              <a:buChar char="•"/>
            </a:pPr>
            <a:r>
              <a:rPr lang="sk-SK" dirty="0" err="1" smtClean="0"/>
              <a:t>Serial.print</a:t>
            </a:r>
            <a:r>
              <a:rPr lang="sk-SK" dirty="0" smtClean="0"/>
              <a:t>(97, BIN); //</a:t>
            </a:r>
            <a:r>
              <a:rPr lang="sk-SK" dirty="0" err="1" smtClean="0"/>
              <a:t>vrati</a:t>
            </a:r>
            <a:r>
              <a:rPr lang="sk-SK" dirty="0" smtClean="0"/>
              <a:t>: 1100001</a:t>
            </a:r>
          </a:p>
          <a:p>
            <a:pPr>
              <a:buFont typeface="Arial" pitchFamily="34" charset="0"/>
              <a:buChar char="•"/>
            </a:pPr>
            <a:r>
              <a:rPr lang="sk-SK" dirty="0" err="1" smtClean="0"/>
              <a:t>Serial.print</a:t>
            </a:r>
            <a:r>
              <a:rPr lang="sk-SK" dirty="0" smtClean="0"/>
              <a:t>(97, HEX); //</a:t>
            </a:r>
            <a:r>
              <a:rPr lang="sk-SK" dirty="0" err="1" smtClean="0"/>
              <a:t>vrati</a:t>
            </a:r>
            <a:r>
              <a:rPr lang="sk-SK" dirty="0" smtClean="0"/>
              <a:t>: 61 (=97 v </a:t>
            </a:r>
            <a:r>
              <a:rPr lang="sk-SK" dirty="0" err="1" smtClean="0"/>
              <a:t>sestnactkove</a:t>
            </a:r>
            <a:r>
              <a:rPr lang="sk-SK" dirty="0" smtClean="0"/>
              <a:t> </a:t>
            </a:r>
            <a:r>
              <a:rPr lang="sk-SK" dirty="0" err="1" smtClean="0"/>
              <a:t>soustave</a:t>
            </a:r>
            <a:r>
              <a:rPr lang="sk-SK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sk-SK" dirty="0" err="1" smtClean="0"/>
              <a:t>Serial.print</a:t>
            </a:r>
            <a:r>
              <a:rPr lang="sk-SK" dirty="0" smtClean="0"/>
              <a:t>(4.56789, 0); //</a:t>
            </a:r>
            <a:r>
              <a:rPr lang="sk-SK" dirty="0" err="1" smtClean="0"/>
              <a:t>vrati</a:t>
            </a:r>
            <a:r>
              <a:rPr lang="sk-SK" dirty="0" smtClean="0"/>
              <a:t>: 5</a:t>
            </a:r>
          </a:p>
          <a:p>
            <a:pPr>
              <a:buFont typeface="Arial" pitchFamily="34" charset="0"/>
              <a:buChar char="•"/>
            </a:pPr>
            <a:r>
              <a:rPr lang="sk-SK" dirty="0" err="1" smtClean="0"/>
              <a:t>Serial.print</a:t>
            </a:r>
            <a:r>
              <a:rPr lang="sk-SK" dirty="0" smtClean="0"/>
              <a:t>(4.56789, 1); //</a:t>
            </a:r>
            <a:r>
              <a:rPr lang="sk-SK" dirty="0" err="1" smtClean="0"/>
              <a:t>vrati</a:t>
            </a:r>
            <a:r>
              <a:rPr lang="sk-SK" dirty="0" smtClean="0"/>
              <a:t>: 4.6</a:t>
            </a:r>
          </a:p>
          <a:p>
            <a:pPr>
              <a:buFont typeface="Arial" pitchFamily="34" charset="0"/>
              <a:buChar char="•"/>
            </a:pPr>
            <a:r>
              <a:rPr lang="sk-SK" dirty="0" err="1" smtClean="0"/>
              <a:t>Serial.print</a:t>
            </a:r>
            <a:r>
              <a:rPr lang="sk-SK" dirty="0" smtClean="0"/>
              <a:t>(4.56789, 3); //</a:t>
            </a:r>
            <a:r>
              <a:rPr lang="sk-SK" dirty="0" err="1" smtClean="0"/>
              <a:t>vrati</a:t>
            </a:r>
            <a:r>
              <a:rPr lang="sk-SK" dirty="0" smtClean="0"/>
              <a:t>: 4.568</a:t>
            </a:r>
            <a:endParaRPr lang="sk-SK" dirty="0"/>
          </a:p>
        </p:txBody>
      </p:sp>
      <p:sp>
        <p:nvSpPr>
          <p:cNvPr id="23" name="BlokTextu 22"/>
          <p:cNvSpPr txBox="1"/>
          <p:nvPr/>
        </p:nvSpPr>
        <p:spPr>
          <a:xfrm>
            <a:off x="6516216" y="188640"/>
            <a:ext cx="1747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Odosielanie dát:</a:t>
            </a:r>
            <a:endParaRPr lang="sk-SK" b="1" dirty="0"/>
          </a:p>
        </p:txBody>
      </p:sp>
      <p:sp>
        <p:nvSpPr>
          <p:cNvPr id="24" name="BlokTextu 23"/>
          <p:cNvSpPr txBox="1"/>
          <p:nvPr/>
        </p:nvSpPr>
        <p:spPr>
          <a:xfrm>
            <a:off x="3419872" y="544522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Čakanie v milisekundách:</a:t>
            </a:r>
          </a:p>
          <a:p>
            <a:r>
              <a:rPr lang="sk-SK" dirty="0" err="1" smtClean="0"/>
              <a:t>delay</a:t>
            </a:r>
            <a:r>
              <a:rPr lang="sk-SK" dirty="0" smtClean="0"/>
              <a:t>()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188640"/>
            <a:ext cx="52565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Matematické operácie: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+, -, *, /,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min(), max(),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pow</a:t>
            </a:r>
            <a:r>
              <a:rPr lang="sk-SK" dirty="0" smtClean="0"/>
              <a:t>(</a:t>
            </a:r>
            <a:r>
              <a:rPr lang="sk-SK" dirty="0" err="1" smtClean="0"/>
              <a:t>a,b</a:t>
            </a:r>
            <a:r>
              <a:rPr lang="sk-SK" dirty="0" smtClean="0"/>
              <a:t>) – mocnina a na b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sqrt</a:t>
            </a:r>
            <a:r>
              <a:rPr lang="sk-SK" dirty="0" smtClean="0"/>
              <a:t>(a) – druhá odmocnina a</a:t>
            </a:r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r>
              <a:rPr lang="sk-SK" b="1" dirty="0" smtClean="0"/>
              <a:t>Generovanie náhodných čísiel: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random</a:t>
            </a:r>
            <a:r>
              <a:rPr lang="sk-SK" dirty="0" smtClean="0"/>
              <a:t>(min, max)</a:t>
            </a:r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r>
              <a:rPr lang="sk-SK" b="1" dirty="0" smtClean="0"/>
              <a:t>Generovanie tónov: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tone()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notone</a:t>
            </a:r>
            <a:r>
              <a:rPr lang="sk-SK" dirty="0" smtClean="0"/>
              <a:t>()</a:t>
            </a:r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endParaRPr lang="sk-SK" dirty="0" smtClean="0"/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5011"/>
            <a:ext cx="9144000" cy="599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9512" y="10734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Uprav schému, kontaktnú plochu a program pre 2 interaktívne LED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116632"/>
            <a:ext cx="849694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//číslo </a:t>
            </a:r>
            <a:r>
              <a:rPr lang="sk-SK" dirty="0" err="1" smtClean="0"/>
              <a:t>pinu</a:t>
            </a:r>
            <a:r>
              <a:rPr lang="sk-SK" dirty="0" smtClean="0"/>
              <a:t> pre </a:t>
            </a:r>
            <a:r>
              <a:rPr lang="sk-SK" dirty="0" err="1" smtClean="0"/>
              <a:t>tlačítko</a:t>
            </a:r>
            <a:r>
              <a:rPr lang="sk-SK" dirty="0" smtClean="0"/>
              <a:t> </a:t>
            </a:r>
          </a:p>
          <a:p>
            <a:r>
              <a:rPr lang="sk-SK" b="1" dirty="0" err="1" smtClean="0"/>
              <a:t>int</a:t>
            </a:r>
            <a:r>
              <a:rPr lang="sk-SK" b="1" dirty="0" smtClean="0"/>
              <a:t> </a:t>
            </a:r>
            <a:r>
              <a:rPr lang="sk-SK" b="1" dirty="0" err="1" smtClean="0"/>
              <a:t>buttonPin</a:t>
            </a:r>
            <a:r>
              <a:rPr lang="sk-SK" b="1" dirty="0" smtClean="0"/>
              <a:t> = 2; </a:t>
            </a:r>
          </a:p>
          <a:p>
            <a:r>
              <a:rPr lang="sk-SK" dirty="0" smtClean="0"/>
              <a:t>//číslo </a:t>
            </a:r>
            <a:r>
              <a:rPr lang="sk-SK" dirty="0" err="1" smtClean="0"/>
              <a:t>pinu</a:t>
            </a:r>
            <a:r>
              <a:rPr lang="sk-SK" dirty="0" smtClean="0"/>
              <a:t> pre </a:t>
            </a:r>
            <a:r>
              <a:rPr lang="sk-SK" dirty="0" err="1" smtClean="0"/>
              <a:t>LEDku</a:t>
            </a:r>
            <a:r>
              <a:rPr lang="sk-SK" dirty="0" smtClean="0"/>
              <a:t> </a:t>
            </a:r>
          </a:p>
          <a:p>
            <a:r>
              <a:rPr lang="sk-SK" b="1" dirty="0" err="1" smtClean="0"/>
              <a:t>int</a:t>
            </a:r>
            <a:r>
              <a:rPr lang="sk-SK" b="1" dirty="0" smtClean="0"/>
              <a:t> </a:t>
            </a:r>
            <a:r>
              <a:rPr lang="sk-SK" b="1" dirty="0" err="1" smtClean="0"/>
              <a:t>ledPin</a:t>
            </a:r>
            <a:r>
              <a:rPr lang="sk-SK" b="1" dirty="0" smtClean="0"/>
              <a:t> = 8; </a:t>
            </a:r>
          </a:p>
          <a:p>
            <a:r>
              <a:rPr lang="sk-SK" dirty="0" smtClean="0"/>
              <a:t>//premenná </a:t>
            </a:r>
            <a:r>
              <a:rPr lang="sk-SK" dirty="0" err="1" smtClean="0"/>
              <a:t>uchovávajuca</a:t>
            </a:r>
            <a:r>
              <a:rPr lang="sk-SK" dirty="0" smtClean="0"/>
              <a:t> stav </a:t>
            </a:r>
            <a:r>
              <a:rPr lang="sk-SK" dirty="0" err="1" smtClean="0"/>
              <a:t>tlačítka</a:t>
            </a:r>
            <a:r>
              <a:rPr lang="sk-SK" dirty="0" smtClean="0"/>
              <a:t> </a:t>
            </a:r>
          </a:p>
          <a:p>
            <a:r>
              <a:rPr lang="sk-SK" b="1" dirty="0" err="1" smtClean="0"/>
              <a:t>int</a:t>
            </a:r>
            <a:r>
              <a:rPr lang="sk-SK" b="1" dirty="0" smtClean="0"/>
              <a:t> </a:t>
            </a:r>
            <a:r>
              <a:rPr lang="sk-SK" b="1" dirty="0" err="1" smtClean="0"/>
              <a:t>buttonState</a:t>
            </a:r>
            <a:r>
              <a:rPr lang="sk-SK" b="1" dirty="0" smtClean="0"/>
              <a:t> = 0; </a:t>
            </a:r>
          </a:p>
          <a:p>
            <a:r>
              <a:rPr lang="sk-SK" dirty="0" err="1" smtClean="0"/>
              <a:t>void</a:t>
            </a:r>
            <a:r>
              <a:rPr lang="sk-SK" dirty="0" smtClean="0"/>
              <a:t> </a:t>
            </a:r>
            <a:r>
              <a:rPr lang="sk-SK" dirty="0" err="1" smtClean="0"/>
              <a:t>setup</a:t>
            </a:r>
            <a:r>
              <a:rPr lang="sk-SK" dirty="0" smtClean="0"/>
              <a:t>() { </a:t>
            </a:r>
          </a:p>
          <a:p>
            <a:r>
              <a:rPr lang="sk-SK" dirty="0" smtClean="0"/>
              <a:t>// nastavenie </a:t>
            </a:r>
            <a:r>
              <a:rPr lang="sk-SK" dirty="0" err="1" smtClean="0"/>
              <a:t>pinu</a:t>
            </a:r>
            <a:r>
              <a:rPr lang="sk-SK" dirty="0" smtClean="0"/>
              <a:t> pre </a:t>
            </a:r>
            <a:r>
              <a:rPr lang="sk-SK" dirty="0" err="1" smtClean="0"/>
              <a:t>LEDku</a:t>
            </a:r>
            <a:r>
              <a:rPr lang="sk-SK" dirty="0" smtClean="0"/>
              <a:t> ako výstupný </a:t>
            </a:r>
          </a:p>
          <a:p>
            <a:r>
              <a:rPr lang="sk-SK" b="1" dirty="0" err="1" smtClean="0"/>
              <a:t>pinMode</a:t>
            </a:r>
            <a:r>
              <a:rPr lang="sk-SK" b="1" dirty="0" smtClean="0"/>
              <a:t>(</a:t>
            </a:r>
            <a:r>
              <a:rPr lang="sk-SK" b="1" dirty="0" err="1" smtClean="0"/>
              <a:t>ledPin</a:t>
            </a:r>
            <a:r>
              <a:rPr lang="sk-SK" b="1" dirty="0" smtClean="0"/>
              <a:t>, OUTPUT); </a:t>
            </a:r>
          </a:p>
          <a:p>
            <a:r>
              <a:rPr lang="sk-SK" dirty="0" smtClean="0"/>
              <a:t>// nastavenie </a:t>
            </a:r>
            <a:r>
              <a:rPr lang="sk-SK" dirty="0" err="1" smtClean="0"/>
              <a:t>pinu</a:t>
            </a:r>
            <a:r>
              <a:rPr lang="sk-SK" dirty="0" smtClean="0"/>
              <a:t> pre </a:t>
            </a:r>
            <a:r>
              <a:rPr lang="sk-SK" dirty="0" err="1" smtClean="0"/>
              <a:t>tlačítko</a:t>
            </a:r>
            <a:r>
              <a:rPr lang="sk-SK" dirty="0" smtClean="0"/>
              <a:t> ako vstupný </a:t>
            </a:r>
          </a:p>
          <a:p>
            <a:r>
              <a:rPr lang="sk-SK" b="1" dirty="0" err="1" smtClean="0"/>
              <a:t>pinMode</a:t>
            </a:r>
            <a:r>
              <a:rPr lang="sk-SK" b="1" dirty="0" smtClean="0"/>
              <a:t>(</a:t>
            </a:r>
            <a:r>
              <a:rPr lang="sk-SK" b="1" dirty="0" err="1" smtClean="0"/>
              <a:t>buttonPin</a:t>
            </a:r>
            <a:r>
              <a:rPr lang="sk-SK" b="1" dirty="0" smtClean="0"/>
              <a:t>, INPUT); </a:t>
            </a:r>
          </a:p>
          <a:p>
            <a:r>
              <a:rPr lang="sk-SK" dirty="0" smtClean="0"/>
              <a:t>} </a:t>
            </a:r>
          </a:p>
          <a:p>
            <a:r>
              <a:rPr lang="sk-SK" dirty="0" err="1" smtClean="0"/>
              <a:t>void</a:t>
            </a:r>
            <a:r>
              <a:rPr lang="sk-SK" dirty="0" smtClean="0"/>
              <a:t> </a:t>
            </a:r>
            <a:r>
              <a:rPr lang="sk-SK" dirty="0" err="1" smtClean="0"/>
              <a:t>loop</a:t>
            </a:r>
            <a:r>
              <a:rPr lang="sk-SK" dirty="0" smtClean="0"/>
              <a:t>(){ </a:t>
            </a:r>
          </a:p>
          <a:p>
            <a:r>
              <a:rPr lang="sk-SK" dirty="0" smtClean="0"/>
              <a:t>// načítame stav </a:t>
            </a:r>
            <a:r>
              <a:rPr lang="sk-SK" dirty="0" err="1" smtClean="0"/>
              <a:t>tlačítka</a:t>
            </a:r>
            <a:r>
              <a:rPr lang="sk-SK" dirty="0" smtClean="0"/>
              <a:t> </a:t>
            </a:r>
          </a:p>
          <a:p>
            <a:r>
              <a:rPr lang="sk-SK" b="1" dirty="0" err="1" smtClean="0"/>
              <a:t>buttonState</a:t>
            </a:r>
            <a:r>
              <a:rPr lang="sk-SK" b="1" dirty="0" smtClean="0"/>
              <a:t> = </a:t>
            </a:r>
            <a:r>
              <a:rPr lang="sk-SK" b="1" dirty="0" err="1" smtClean="0"/>
              <a:t>digitalRead</a:t>
            </a:r>
            <a:r>
              <a:rPr lang="sk-SK" b="1" dirty="0" smtClean="0"/>
              <a:t>(</a:t>
            </a:r>
            <a:r>
              <a:rPr lang="sk-SK" b="1" dirty="0" err="1" smtClean="0"/>
              <a:t>buttonPin</a:t>
            </a:r>
            <a:r>
              <a:rPr lang="sk-SK" b="1" dirty="0" smtClean="0"/>
              <a:t>); </a:t>
            </a:r>
          </a:p>
          <a:p>
            <a:r>
              <a:rPr lang="sk-SK" dirty="0" smtClean="0"/>
              <a:t>// skontrolujeme či je </a:t>
            </a:r>
            <a:r>
              <a:rPr lang="sk-SK" dirty="0" err="1" smtClean="0"/>
              <a:t>tlačitko</a:t>
            </a:r>
            <a:r>
              <a:rPr lang="sk-SK" dirty="0" smtClean="0"/>
              <a:t> stlačené alebo nie </a:t>
            </a:r>
          </a:p>
          <a:p>
            <a:r>
              <a:rPr lang="sk-SK" dirty="0" smtClean="0"/>
              <a:t>// ak je, tzn. premenná </a:t>
            </a:r>
            <a:r>
              <a:rPr lang="sk-SK" dirty="0" err="1" smtClean="0"/>
              <a:t>buttonState</a:t>
            </a:r>
            <a:r>
              <a:rPr lang="sk-SK" dirty="0" smtClean="0"/>
              <a:t> má hodnotu HIGH </a:t>
            </a:r>
          </a:p>
          <a:p>
            <a:r>
              <a:rPr lang="sk-SK" dirty="0" err="1" smtClean="0"/>
              <a:t>if</a:t>
            </a:r>
            <a:r>
              <a:rPr lang="sk-SK" dirty="0" smtClean="0"/>
              <a:t> (</a:t>
            </a:r>
            <a:r>
              <a:rPr lang="sk-SK" b="1" dirty="0" err="1" smtClean="0"/>
              <a:t>buttonState</a:t>
            </a:r>
            <a:r>
              <a:rPr lang="sk-SK" b="1" dirty="0" smtClean="0"/>
              <a:t> == HIGH</a:t>
            </a:r>
            <a:r>
              <a:rPr lang="sk-SK" dirty="0" smtClean="0"/>
              <a:t>) { </a:t>
            </a:r>
          </a:p>
          <a:p>
            <a:r>
              <a:rPr lang="sk-SK" b="1" dirty="0" err="1" smtClean="0"/>
              <a:t>digitalWrite</a:t>
            </a:r>
            <a:r>
              <a:rPr lang="sk-SK" b="1" dirty="0" smtClean="0"/>
              <a:t>(</a:t>
            </a:r>
            <a:r>
              <a:rPr lang="sk-SK" b="1" dirty="0" err="1" smtClean="0"/>
              <a:t>ledPin</a:t>
            </a:r>
            <a:r>
              <a:rPr lang="sk-SK" b="1" dirty="0" smtClean="0"/>
              <a:t>, HIGH)</a:t>
            </a:r>
            <a:r>
              <a:rPr lang="sk-SK" dirty="0" smtClean="0"/>
              <a:t>; // zapneme </a:t>
            </a:r>
            <a:r>
              <a:rPr lang="sk-SK" dirty="0" err="1" smtClean="0"/>
              <a:t>LEDku</a:t>
            </a:r>
            <a:r>
              <a:rPr lang="sk-SK" dirty="0" smtClean="0"/>
              <a:t> </a:t>
            </a:r>
          </a:p>
          <a:p>
            <a:r>
              <a:rPr lang="sk-SK" dirty="0" smtClean="0"/>
              <a:t>} </a:t>
            </a:r>
            <a:r>
              <a:rPr lang="sk-SK" dirty="0" err="1" smtClean="0"/>
              <a:t>else</a:t>
            </a:r>
            <a:r>
              <a:rPr lang="sk-SK" dirty="0" smtClean="0"/>
              <a:t> { </a:t>
            </a:r>
          </a:p>
          <a:p>
            <a:r>
              <a:rPr lang="sk-SK" dirty="0" smtClean="0"/>
              <a:t>// ak </a:t>
            </a:r>
            <a:r>
              <a:rPr lang="sk-SK" dirty="0" err="1" smtClean="0"/>
              <a:t>tlačítko</a:t>
            </a:r>
            <a:r>
              <a:rPr lang="sk-SK" dirty="0" smtClean="0"/>
              <a:t> nie je zopnuté (stlačené), </a:t>
            </a:r>
            <a:r>
              <a:rPr lang="sk-SK" dirty="0" err="1" smtClean="0"/>
              <a:t>LEDku</a:t>
            </a:r>
            <a:r>
              <a:rPr lang="sk-SK" dirty="0" smtClean="0"/>
              <a:t> vypneme </a:t>
            </a:r>
          </a:p>
          <a:p>
            <a:r>
              <a:rPr lang="sk-SK" b="1" dirty="0" err="1" smtClean="0"/>
              <a:t>digitalWrite</a:t>
            </a:r>
            <a:r>
              <a:rPr lang="sk-SK" b="1" dirty="0" smtClean="0"/>
              <a:t>(</a:t>
            </a:r>
            <a:r>
              <a:rPr lang="sk-SK" b="1" dirty="0" err="1" smtClean="0"/>
              <a:t>ledPin</a:t>
            </a:r>
            <a:r>
              <a:rPr lang="sk-SK" b="1" dirty="0" smtClean="0"/>
              <a:t>, LOW)</a:t>
            </a:r>
            <a:r>
              <a:rPr lang="sk-SK" dirty="0" smtClean="0"/>
              <a:t>; </a:t>
            </a:r>
          </a:p>
          <a:p>
            <a:r>
              <a:rPr lang="sk-SK" dirty="0" smtClean="0"/>
              <a:t>} </a:t>
            </a:r>
          </a:p>
          <a:p>
            <a:r>
              <a:rPr lang="sk-SK" dirty="0" smtClean="0"/>
              <a:t>} 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4139952" y="116632"/>
            <a:ext cx="5004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Uprav program pre 2LED a 2 </a:t>
            </a:r>
            <a:r>
              <a:rPr lang="sk-SK" sz="2400" b="1" dirty="0" err="1" smtClean="0"/>
              <a:t>button</a:t>
            </a:r>
            <a:endParaRPr lang="sk-SK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161"/>
            <a:ext cx="9144000" cy="624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0" y="35332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Uprav schému, kontaktnú plochu a program pre 3 tlačidlá, 1 LED a 3tóny, 1x </a:t>
            </a:r>
            <a:r>
              <a:rPr lang="sk-SK" dirty="0" err="1" smtClean="0"/>
              <a:t>buzzer</a:t>
            </a:r>
            <a:r>
              <a:rPr lang="sk-SK" dirty="0" smtClean="0"/>
              <a:t>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79512" y="44624"/>
            <a:ext cx="468052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dirty="0" smtClean="0"/>
              <a:t>// číslo </a:t>
            </a:r>
            <a:r>
              <a:rPr lang="sk-SK" sz="1300" dirty="0" err="1" smtClean="0"/>
              <a:t>pinu</a:t>
            </a:r>
            <a:r>
              <a:rPr lang="sk-SK" sz="1300" dirty="0" smtClean="0"/>
              <a:t> pre LED </a:t>
            </a:r>
          </a:p>
          <a:p>
            <a:r>
              <a:rPr lang="sk-SK" sz="1300" b="1" dirty="0" err="1" smtClean="0"/>
              <a:t>int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ledPin</a:t>
            </a:r>
            <a:r>
              <a:rPr lang="sk-SK" sz="1300" b="1" dirty="0" smtClean="0"/>
              <a:t> = 13; </a:t>
            </a:r>
          </a:p>
          <a:p>
            <a:r>
              <a:rPr lang="sk-SK" sz="1300" dirty="0" smtClean="0"/>
              <a:t>// číslo </a:t>
            </a:r>
            <a:r>
              <a:rPr lang="sk-SK" sz="1300" dirty="0" err="1" smtClean="0"/>
              <a:t>pinu</a:t>
            </a:r>
            <a:r>
              <a:rPr lang="sk-SK" sz="1300" dirty="0" smtClean="0"/>
              <a:t> pre tlačidlo </a:t>
            </a:r>
          </a:p>
          <a:p>
            <a:r>
              <a:rPr lang="sk-SK" sz="1300" b="1" dirty="0" err="1" smtClean="0"/>
              <a:t>int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buttonPin</a:t>
            </a:r>
            <a:r>
              <a:rPr lang="sk-SK" sz="1300" b="1" dirty="0" smtClean="0"/>
              <a:t> = 7; </a:t>
            </a:r>
          </a:p>
          <a:p>
            <a:r>
              <a:rPr lang="sk-SK" sz="1300" dirty="0" smtClean="0"/>
              <a:t>// číslo </a:t>
            </a:r>
            <a:r>
              <a:rPr lang="sk-SK" sz="1300" dirty="0" err="1" smtClean="0"/>
              <a:t>pinu</a:t>
            </a:r>
            <a:r>
              <a:rPr lang="sk-SK" sz="1300" dirty="0" smtClean="0"/>
              <a:t> pre </a:t>
            </a:r>
            <a:r>
              <a:rPr lang="sk-SK" sz="1300" dirty="0" err="1" smtClean="0"/>
              <a:t>piezo</a:t>
            </a:r>
            <a:r>
              <a:rPr lang="sk-SK" sz="1300" dirty="0" smtClean="0"/>
              <a:t> </a:t>
            </a:r>
          </a:p>
          <a:p>
            <a:r>
              <a:rPr lang="sk-SK" sz="1300" b="1" dirty="0" err="1" smtClean="0"/>
              <a:t>int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piezoPin</a:t>
            </a:r>
            <a:r>
              <a:rPr lang="sk-SK" sz="1300" b="1" dirty="0" smtClean="0"/>
              <a:t> = 8; </a:t>
            </a:r>
          </a:p>
          <a:p>
            <a:r>
              <a:rPr lang="sk-SK" sz="1300" dirty="0" smtClean="0"/>
              <a:t>// premenná </a:t>
            </a:r>
            <a:r>
              <a:rPr lang="sk-SK" sz="1300" dirty="0" err="1" smtClean="0"/>
              <a:t>uchovávajuca</a:t>
            </a:r>
            <a:r>
              <a:rPr lang="sk-SK" sz="1300" dirty="0" smtClean="0"/>
              <a:t> stav tlačidla </a:t>
            </a:r>
          </a:p>
          <a:p>
            <a:r>
              <a:rPr lang="sk-SK" sz="1300" b="1" dirty="0" err="1" smtClean="0"/>
              <a:t>int</a:t>
            </a:r>
            <a:r>
              <a:rPr lang="sk-SK" sz="1300" b="1" dirty="0" smtClean="0"/>
              <a:t> </a:t>
            </a:r>
            <a:r>
              <a:rPr lang="sk-SK" sz="1300" b="1" dirty="0" err="1" smtClean="0"/>
              <a:t>buttonState</a:t>
            </a:r>
            <a:r>
              <a:rPr lang="sk-SK" sz="1300" b="1" dirty="0" smtClean="0"/>
              <a:t> = 0; </a:t>
            </a:r>
          </a:p>
          <a:p>
            <a:r>
              <a:rPr lang="sk-SK" sz="1300" dirty="0" err="1" smtClean="0"/>
              <a:t>void</a:t>
            </a:r>
            <a:r>
              <a:rPr lang="sk-SK" sz="1300" dirty="0" smtClean="0"/>
              <a:t> </a:t>
            </a:r>
            <a:r>
              <a:rPr lang="sk-SK" sz="1300" dirty="0" err="1" smtClean="0"/>
              <a:t>setup</a:t>
            </a:r>
            <a:r>
              <a:rPr lang="sk-SK" sz="1300" dirty="0" smtClean="0"/>
              <a:t>() { </a:t>
            </a:r>
          </a:p>
          <a:p>
            <a:r>
              <a:rPr lang="sk-SK" sz="1300" dirty="0" smtClean="0"/>
              <a:t>// nastavenie </a:t>
            </a:r>
            <a:r>
              <a:rPr lang="sk-SK" sz="1300" dirty="0" err="1" smtClean="0"/>
              <a:t>pinu</a:t>
            </a:r>
            <a:r>
              <a:rPr lang="sk-SK" sz="1300" dirty="0" smtClean="0"/>
              <a:t> pre </a:t>
            </a:r>
            <a:r>
              <a:rPr lang="sk-SK" sz="1300" dirty="0" err="1" smtClean="0"/>
              <a:t>LEDku</a:t>
            </a:r>
            <a:r>
              <a:rPr lang="sk-SK" sz="1300" dirty="0" smtClean="0"/>
              <a:t> ako výstupný </a:t>
            </a:r>
          </a:p>
          <a:p>
            <a:r>
              <a:rPr lang="sk-SK" sz="1300" b="1" dirty="0" err="1" smtClean="0"/>
              <a:t>pinMode</a:t>
            </a:r>
            <a:r>
              <a:rPr lang="sk-SK" sz="1300" b="1" dirty="0" smtClean="0"/>
              <a:t>(</a:t>
            </a:r>
            <a:r>
              <a:rPr lang="sk-SK" sz="1300" b="1" dirty="0" err="1" smtClean="0"/>
              <a:t>ledPin</a:t>
            </a:r>
            <a:r>
              <a:rPr lang="sk-SK" sz="1300" b="1" dirty="0" smtClean="0"/>
              <a:t>, OUTPUT); </a:t>
            </a:r>
          </a:p>
          <a:p>
            <a:r>
              <a:rPr lang="sk-SK" sz="1300" dirty="0" smtClean="0"/>
              <a:t>// nastavenie </a:t>
            </a:r>
            <a:r>
              <a:rPr lang="sk-SK" sz="1300" dirty="0" err="1" smtClean="0"/>
              <a:t>pinu</a:t>
            </a:r>
            <a:r>
              <a:rPr lang="sk-SK" sz="1300" dirty="0" smtClean="0"/>
              <a:t> pre </a:t>
            </a:r>
            <a:r>
              <a:rPr lang="sk-SK" sz="1300" dirty="0" err="1" smtClean="0"/>
              <a:t>piezo</a:t>
            </a:r>
            <a:r>
              <a:rPr lang="sk-SK" sz="1300" dirty="0" smtClean="0"/>
              <a:t> ako výstupný </a:t>
            </a:r>
          </a:p>
          <a:p>
            <a:r>
              <a:rPr lang="sk-SK" sz="1300" b="1" dirty="0" err="1" smtClean="0"/>
              <a:t>pinMode</a:t>
            </a:r>
            <a:r>
              <a:rPr lang="sk-SK" sz="1300" b="1" dirty="0" smtClean="0"/>
              <a:t>(</a:t>
            </a:r>
            <a:r>
              <a:rPr lang="sk-SK" sz="1300" b="1" dirty="0" err="1" smtClean="0"/>
              <a:t>piezoPin</a:t>
            </a:r>
            <a:r>
              <a:rPr lang="sk-SK" sz="1300" b="1" dirty="0" smtClean="0"/>
              <a:t>, OUTPUT); </a:t>
            </a:r>
          </a:p>
          <a:p>
            <a:r>
              <a:rPr lang="sk-SK" sz="1300" dirty="0" smtClean="0"/>
              <a:t>// nastavenie </a:t>
            </a:r>
            <a:r>
              <a:rPr lang="sk-SK" sz="1300" dirty="0" err="1" smtClean="0"/>
              <a:t>pinu</a:t>
            </a:r>
            <a:r>
              <a:rPr lang="sk-SK" sz="1300" dirty="0" smtClean="0"/>
              <a:t> pre tlačidlo ako vstupný </a:t>
            </a:r>
          </a:p>
          <a:p>
            <a:r>
              <a:rPr lang="sk-SK" sz="1300" b="1" dirty="0" err="1" smtClean="0"/>
              <a:t>pinMode</a:t>
            </a:r>
            <a:r>
              <a:rPr lang="sk-SK" sz="1300" b="1" dirty="0" smtClean="0"/>
              <a:t>(</a:t>
            </a:r>
            <a:r>
              <a:rPr lang="sk-SK" sz="1300" b="1" dirty="0" err="1" smtClean="0"/>
              <a:t>buttonPin</a:t>
            </a:r>
            <a:r>
              <a:rPr lang="sk-SK" sz="1300" b="1" dirty="0" smtClean="0"/>
              <a:t>, INPUT); </a:t>
            </a:r>
          </a:p>
          <a:p>
            <a:r>
              <a:rPr lang="sk-SK" sz="1300" dirty="0" smtClean="0"/>
              <a:t>} </a:t>
            </a:r>
          </a:p>
          <a:p>
            <a:r>
              <a:rPr lang="sk-SK" sz="1300" dirty="0" err="1" smtClean="0"/>
              <a:t>void</a:t>
            </a:r>
            <a:r>
              <a:rPr lang="sk-SK" sz="1300" dirty="0" smtClean="0"/>
              <a:t> </a:t>
            </a:r>
            <a:r>
              <a:rPr lang="sk-SK" sz="1300" dirty="0" err="1" smtClean="0"/>
              <a:t>loop</a:t>
            </a:r>
            <a:r>
              <a:rPr lang="sk-SK" sz="1300" dirty="0" smtClean="0"/>
              <a:t>(){ </a:t>
            </a:r>
          </a:p>
          <a:p>
            <a:r>
              <a:rPr lang="sk-SK" sz="1300" dirty="0" smtClean="0"/>
              <a:t>// načítame stav tlačidla </a:t>
            </a:r>
          </a:p>
          <a:p>
            <a:r>
              <a:rPr lang="sk-SK" sz="1300" b="1" dirty="0" err="1" smtClean="0"/>
              <a:t>buttonState</a:t>
            </a:r>
            <a:r>
              <a:rPr lang="sk-SK" sz="1300" b="1" dirty="0" smtClean="0"/>
              <a:t> = </a:t>
            </a:r>
            <a:r>
              <a:rPr lang="sk-SK" sz="1300" b="1" dirty="0" err="1" smtClean="0"/>
              <a:t>digitalRead</a:t>
            </a:r>
            <a:r>
              <a:rPr lang="sk-SK" sz="1300" b="1" dirty="0" smtClean="0"/>
              <a:t>(</a:t>
            </a:r>
            <a:r>
              <a:rPr lang="sk-SK" sz="1300" b="1" dirty="0" err="1" smtClean="0"/>
              <a:t>buttonPin</a:t>
            </a:r>
            <a:r>
              <a:rPr lang="sk-SK" sz="1300" b="1" dirty="0" smtClean="0"/>
              <a:t>); </a:t>
            </a:r>
          </a:p>
          <a:p>
            <a:r>
              <a:rPr lang="sk-SK" sz="1300" dirty="0" smtClean="0"/>
              <a:t>// skontrolujeme či je tlačidlo stlačené </a:t>
            </a:r>
          </a:p>
          <a:p>
            <a:r>
              <a:rPr lang="sk-SK" sz="1300" dirty="0" smtClean="0"/>
              <a:t>// ak je, tzn. premenná </a:t>
            </a:r>
            <a:r>
              <a:rPr lang="sk-SK" sz="1300" dirty="0" err="1" smtClean="0"/>
              <a:t>buttonState</a:t>
            </a:r>
            <a:r>
              <a:rPr lang="sk-SK" sz="1300" dirty="0" smtClean="0"/>
              <a:t> má hodnotu HIGH </a:t>
            </a:r>
          </a:p>
          <a:p>
            <a:r>
              <a:rPr lang="sk-SK" sz="1300" b="1" dirty="0" err="1" smtClean="0"/>
              <a:t>if</a:t>
            </a:r>
            <a:r>
              <a:rPr lang="sk-SK" sz="1300" b="1" dirty="0" smtClean="0"/>
              <a:t> (</a:t>
            </a:r>
            <a:r>
              <a:rPr lang="sk-SK" sz="1300" b="1" dirty="0" err="1" smtClean="0"/>
              <a:t>buttonState</a:t>
            </a:r>
            <a:r>
              <a:rPr lang="sk-SK" sz="1300" b="1" dirty="0" smtClean="0"/>
              <a:t> == HIGH) </a:t>
            </a:r>
            <a:r>
              <a:rPr lang="sk-SK" sz="1300" dirty="0" smtClean="0"/>
              <a:t>{ </a:t>
            </a:r>
          </a:p>
          <a:p>
            <a:r>
              <a:rPr lang="sk-SK" sz="1300" dirty="0" smtClean="0"/>
              <a:t>// zapneme </a:t>
            </a:r>
            <a:r>
              <a:rPr lang="sk-SK" sz="1300" dirty="0" err="1" smtClean="0"/>
              <a:t>LEDku</a:t>
            </a:r>
            <a:r>
              <a:rPr lang="sk-SK" sz="1300" dirty="0" smtClean="0"/>
              <a:t> </a:t>
            </a:r>
          </a:p>
          <a:p>
            <a:r>
              <a:rPr lang="sk-SK" sz="1300" b="1" dirty="0" err="1" smtClean="0"/>
              <a:t>digitalWrite</a:t>
            </a:r>
            <a:r>
              <a:rPr lang="sk-SK" sz="1300" b="1" dirty="0" smtClean="0"/>
              <a:t>(</a:t>
            </a:r>
            <a:r>
              <a:rPr lang="sk-SK" sz="1300" b="1" dirty="0" err="1" smtClean="0"/>
              <a:t>ledPin</a:t>
            </a:r>
            <a:r>
              <a:rPr lang="sk-SK" sz="1300" b="1" dirty="0" smtClean="0"/>
              <a:t>, HIGH)</a:t>
            </a:r>
            <a:r>
              <a:rPr lang="sk-SK" sz="1300" dirty="0" smtClean="0"/>
              <a:t>; </a:t>
            </a:r>
          </a:p>
          <a:p>
            <a:r>
              <a:rPr lang="sk-SK" sz="1300" dirty="0" smtClean="0"/>
              <a:t>// zapneme generovanie tónu </a:t>
            </a:r>
          </a:p>
          <a:p>
            <a:r>
              <a:rPr lang="sk-SK" sz="1300" b="1" dirty="0" smtClean="0"/>
              <a:t>tone(</a:t>
            </a:r>
            <a:r>
              <a:rPr lang="sk-SK" sz="1300" b="1" dirty="0" err="1" smtClean="0"/>
              <a:t>piezoPin</a:t>
            </a:r>
            <a:r>
              <a:rPr lang="sk-SK" sz="1300" b="1" dirty="0" smtClean="0"/>
              <a:t>, 1000, 100)</a:t>
            </a:r>
            <a:r>
              <a:rPr lang="sk-SK" sz="1300" dirty="0" smtClean="0"/>
              <a:t>; </a:t>
            </a:r>
          </a:p>
          <a:p>
            <a:r>
              <a:rPr lang="sk-SK" sz="1300" dirty="0" err="1" smtClean="0"/>
              <a:t>delay</a:t>
            </a:r>
            <a:r>
              <a:rPr lang="sk-SK" sz="1300" dirty="0" smtClean="0"/>
              <a:t>(100); </a:t>
            </a:r>
          </a:p>
          <a:p>
            <a:r>
              <a:rPr lang="sk-SK" sz="1300" dirty="0" smtClean="0"/>
              <a:t>// ak nie je, tzn. premenná </a:t>
            </a:r>
            <a:r>
              <a:rPr lang="sk-SK" sz="1300" dirty="0" err="1" smtClean="0"/>
              <a:t>buttonState</a:t>
            </a:r>
            <a:r>
              <a:rPr lang="sk-SK" sz="1300" dirty="0" smtClean="0"/>
              <a:t> má hodnotu LOW </a:t>
            </a:r>
          </a:p>
          <a:p>
            <a:r>
              <a:rPr lang="sk-SK" sz="1300" dirty="0" smtClean="0"/>
              <a:t>} </a:t>
            </a:r>
            <a:r>
              <a:rPr lang="sk-SK" sz="1300" dirty="0" err="1" smtClean="0"/>
              <a:t>else</a:t>
            </a:r>
            <a:r>
              <a:rPr lang="sk-SK" sz="1300" dirty="0" smtClean="0"/>
              <a:t> { </a:t>
            </a:r>
          </a:p>
          <a:p>
            <a:r>
              <a:rPr lang="sk-SK" sz="1300" dirty="0" smtClean="0"/>
              <a:t>// vypneme </a:t>
            </a:r>
            <a:r>
              <a:rPr lang="sk-SK" sz="1300" dirty="0" err="1" smtClean="0"/>
              <a:t>LEDku</a:t>
            </a:r>
            <a:r>
              <a:rPr lang="sk-SK" sz="1300" dirty="0" smtClean="0"/>
              <a:t> </a:t>
            </a:r>
          </a:p>
          <a:p>
            <a:r>
              <a:rPr lang="sk-SK" sz="1300" b="1" dirty="0" err="1" smtClean="0"/>
              <a:t>digitalWrite</a:t>
            </a:r>
            <a:r>
              <a:rPr lang="sk-SK" sz="1300" b="1" dirty="0" smtClean="0"/>
              <a:t>(</a:t>
            </a:r>
            <a:r>
              <a:rPr lang="sk-SK" sz="1300" b="1" dirty="0" err="1" smtClean="0"/>
              <a:t>ledPin</a:t>
            </a:r>
            <a:r>
              <a:rPr lang="sk-SK" sz="1300" b="1" dirty="0" smtClean="0"/>
              <a:t>, LOW); </a:t>
            </a:r>
          </a:p>
          <a:p>
            <a:r>
              <a:rPr lang="sk-SK" sz="1300" dirty="0" smtClean="0"/>
              <a:t>// vypneme generovanie tónu </a:t>
            </a:r>
          </a:p>
          <a:p>
            <a:r>
              <a:rPr lang="sk-SK" sz="1300" dirty="0" err="1" smtClean="0"/>
              <a:t>noTone</a:t>
            </a:r>
            <a:r>
              <a:rPr lang="sk-SK" sz="1300" dirty="0" smtClean="0"/>
              <a:t>(</a:t>
            </a:r>
            <a:r>
              <a:rPr lang="sk-SK" sz="1300" dirty="0" err="1" smtClean="0"/>
              <a:t>piezoPin</a:t>
            </a:r>
            <a:r>
              <a:rPr lang="sk-SK" sz="1300" dirty="0" smtClean="0"/>
              <a:t>); } </a:t>
            </a:r>
          </a:p>
          <a:p>
            <a:r>
              <a:rPr lang="sk-SK" sz="1300" dirty="0" smtClean="0"/>
              <a:t>} </a:t>
            </a:r>
            <a:endParaRPr lang="sk-SK" sz="1300" dirty="0"/>
          </a:p>
        </p:txBody>
      </p:sp>
      <p:sp>
        <p:nvSpPr>
          <p:cNvPr id="5" name="BlokTextu 4"/>
          <p:cNvSpPr txBox="1"/>
          <p:nvPr/>
        </p:nvSpPr>
        <p:spPr>
          <a:xfrm>
            <a:off x="2627784" y="44624"/>
            <a:ext cx="644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Uprav program pre 1LED, 3BUTTON, 1BUZZER</a:t>
            </a:r>
            <a:endParaRPr lang="sk-SK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063" t="5233" r="5063" b="3711"/>
          <a:stretch>
            <a:fillRect/>
          </a:stretch>
        </p:blipFill>
        <p:spPr bwMode="auto">
          <a:xfrm>
            <a:off x="35496" y="620688"/>
            <a:ext cx="423109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4211960" y="44624"/>
            <a:ext cx="4932040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/>
              <a:t>byte </a:t>
            </a:r>
            <a:r>
              <a:rPr lang="sk-SK" sz="1100" dirty="0" err="1" smtClean="0"/>
              <a:t>segmentPins</a:t>
            </a:r>
            <a:r>
              <a:rPr lang="sk-SK" sz="1100" dirty="0" smtClean="0"/>
              <a:t>[] = {2/*A*/,3/*B*/,4/*C*/,5/*D*/,6/*E*/,7/*F*/,8/*G*/,9/*BODKA*/}; </a:t>
            </a:r>
          </a:p>
          <a:p>
            <a:r>
              <a:rPr lang="sk-SK" sz="1100" dirty="0" smtClean="0"/>
              <a:t>byte </a:t>
            </a:r>
            <a:r>
              <a:rPr lang="sk-SK" sz="1100" dirty="0" err="1" smtClean="0"/>
              <a:t>segmentDigits</a:t>
            </a:r>
            <a:r>
              <a:rPr lang="sk-SK" sz="1100" dirty="0" smtClean="0"/>
              <a:t>[10][8] = { </a:t>
            </a:r>
          </a:p>
          <a:p>
            <a:r>
              <a:rPr lang="pt-BR" sz="1100" dirty="0" smtClean="0"/>
              <a:t>//{ A , B , C , D , E , F , G , BODKA } </a:t>
            </a:r>
          </a:p>
          <a:p>
            <a:r>
              <a:rPr lang="en-US" sz="1100" dirty="0" smtClean="0"/>
              <a:t>{LOW, LOW, LOW, LOW, LOW, LOW, HIGH, HIGH}, // </a:t>
            </a:r>
            <a:r>
              <a:rPr lang="en-US" sz="1100" dirty="0" err="1" smtClean="0"/>
              <a:t>číslica</a:t>
            </a:r>
            <a:r>
              <a:rPr lang="en-US" sz="1100" dirty="0" smtClean="0"/>
              <a:t> 0 </a:t>
            </a:r>
          </a:p>
          <a:p>
            <a:r>
              <a:rPr lang="en-US" sz="1100" dirty="0" smtClean="0"/>
              <a:t>{HIGH, LOW, LOW, HIGH, HIGH, HIGH, HIGH, HIGH}, // </a:t>
            </a:r>
            <a:r>
              <a:rPr lang="en-US" sz="1100" dirty="0" err="1" smtClean="0"/>
              <a:t>číslica</a:t>
            </a:r>
            <a:r>
              <a:rPr lang="en-US" sz="1100" dirty="0" smtClean="0"/>
              <a:t> 1 </a:t>
            </a:r>
          </a:p>
          <a:p>
            <a:r>
              <a:rPr lang="en-US" sz="1100" dirty="0" smtClean="0"/>
              <a:t>{LOW, LOW, HIGH, LOW, LOW, HIGH, LOW, HIGH}, // </a:t>
            </a:r>
            <a:r>
              <a:rPr lang="en-US" sz="1100" dirty="0" err="1" smtClean="0"/>
              <a:t>číslica</a:t>
            </a:r>
            <a:r>
              <a:rPr lang="en-US" sz="1100" dirty="0" smtClean="0"/>
              <a:t> 2 </a:t>
            </a:r>
          </a:p>
          <a:p>
            <a:r>
              <a:rPr lang="en-US" sz="1100" dirty="0" smtClean="0"/>
              <a:t>{LOW, LOW, LOW, LOW, HIGH, HIGH, LOW, HIGH}, // </a:t>
            </a:r>
            <a:r>
              <a:rPr lang="en-US" sz="1100" dirty="0" err="1" smtClean="0"/>
              <a:t>číslica</a:t>
            </a:r>
            <a:r>
              <a:rPr lang="en-US" sz="1100" dirty="0" smtClean="0"/>
              <a:t> 3 </a:t>
            </a:r>
          </a:p>
          <a:p>
            <a:r>
              <a:rPr lang="en-US" sz="1100" dirty="0" smtClean="0"/>
              <a:t>{HIGH, LOW, LOW, HIGH, HIGH, LOW, LOW, HIGH}, // </a:t>
            </a:r>
            <a:r>
              <a:rPr lang="en-US" sz="1100" dirty="0" err="1" smtClean="0"/>
              <a:t>číslica</a:t>
            </a:r>
            <a:r>
              <a:rPr lang="en-US" sz="1100" dirty="0" smtClean="0"/>
              <a:t> 4 </a:t>
            </a:r>
          </a:p>
          <a:p>
            <a:r>
              <a:rPr lang="en-US" sz="1100" dirty="0" smtClean="0"/>
              <a:t>{LOW, HIGH, LOW, LOW, HIGH, LOW, LOW, HIGH}, // </a:t>
            </a:r>
            <a:r>
              <a:rPr lang="en-US" sz="1100" dirty="0" err="1" smtClean="0"/>
              <a:t>číslica</a:t>
            </a:r>
            <a:r>
              <a:rPr lang="en-US" sz="1100" dirty="0" smtClean="0"/>
              <a:t> 5 </a:t>
            </a:r>
          </a:p>
          <a:p>
            <a:r>
              <a:rPr lang="en-US" sz="1100" dirty="0" smtClean="0"/>
              <a:t>{LOW, HIGH, LOW, LOW, LOW, LOW, LOW, HIGH}, // </a:t>
            </a:r>
            <a:r>
              <a:rPr lang="en-US" sz="1100" dirty="0" err="1" smtClean="0"/>
              <a:t>číslica</a:t>
            </a:r>
            <a:r>
              <a:rPr lang="en-US" sz="1100" dirty="0" smtClean="0"/>
              <a:t> 6 </a:t>
            </a:r>
          </a:p>
          <a:p>
            <a:r>
              <a:rPr lang="en-US" sz="1100" dirty="0" smtClean="0"/>
              <a:t>{LOW, LOW, LOW, HIGH, HIGH, HIGH, HIGH, HIGH}, // </a:t>
            </a:r>
            <a:r>
              <a:rPr lang="en-US" sz="1100" dirty="0" err="1" smtClean="0"/>
              <a:t>číslica</a:t>
            </a:r>
            <a:r>
              <a:rPr lang="en-US" sz="1100" dirty="0" smtClean="0"/>
              <a:t> 7 </a:t>
            </a:r>
          </a:p>
          <a:p>
            <a:r>
              <a:rPr lang="en-US" sz="1100" dirty="0" smtClean="0"/>
              <a:t>{LOW, LOW, LOW, LOW, LOW, LOW, LOW, HIGH}, // </a:t>
            </a:r>
            <a:r>
              <a:rPr lang="en-US" sz="1100" dirty="0" err="1" smtClean="0"/>
              <a:t>číslica</a:t>
            </a:r>
            <a:r>
              <a:rPr lang="en-US" sz="1100" dirty="0" smtClean="0"/>
              <a:t> 8 </a:t>
            </a:r>
          </a:p>
          <a:p>
            <a:r>
              <a:rPr lang="en-US" sz="1100" dirty="0" smtClean="0"/>
              <a:t>{LOW, LOW, LOW, LOW, HIGH, LOW, LOW, HIGH} // </a:t>
            </a:r>
            <a:r>
              <a:rPr lang="en-US" sz="1100" dirty="0" err="1" smtClean="0"/>
              <a:t>číslica</a:t>
            </a:r>
            <a:r>
              <a:rPr lang="en-US" sz="1100" dirty="0" smtClean="0"/>
              <a:t> 9 </a:t>
            </a:r>
          </a:p>
          <a:p>
            <a:r>
              <a:rPr lang="sk-SK" sz="1100" dirty="0" smtClean="0"/>
              <a:t>}; </a:t>
            </a:r>
          </a:p>
          <a:p>
            <a:r>
              <a:rPr lang="sk-SK" sz="1100" dirty="0" err="1" smtClean="0"/>
              <a:t>void</a:t>
            </a:r>
            <a:r>
              <a:rPr lang="sk-SK" sz="1100" dirty="0" smtClean="0"/>
              <a:t> </a:t>
            </a:r>
            <a:r>
              <a:rPr lang="sk-SK" sz="1100" dirty="0" err="1" smtClean="0"/>
              <a:t>segmentDisplay</a:t>
            </a:r>
            <a:r>
              <a:rPr lang="sk-SK" sz="1100" dirty="0" smtClean="0"/>
              <a:t>(</a:t>
            </a:r>
            <a:r>
              <a:rPr lang="sk-SK" sz="1100" dirty="0" err="1" smtClean="0"/>
              <a:t>int</a:t>
            </a:r>
            <a:r>
              <a:rPr lang="sk-SK" sz="1100" dirty="0" smtClean="0"/>
              <a:t> </a:t>
            </a:r>
            <a:r>
              <a:rPr lang="sk-SK" sz="1100" dirty="0" err="1" smtClean="0"/>
              <a:t>digit</a:t>
            </a:r>
            <a:r>
              <a:rPr lang="sk-SK" sz="1100" dirty="0" smtClean="0"/>
              <a:t>); </a:t>
            </a:r>
          </a:p>
          <a:p>
            <a:r>
              <a:rPr lang="sk-SK" sz="1100" dirty="0" err="1" smtClean="0"/>
              <a:t>void</a:t>
            </a:r>
            <a:r>
              <a:rPr lang="sk-SK" sz="1100" dirty="0" smtClean="0"/>
              <a:t> </a:t>
            </a:r>
            <a:r>
              <a:rPr lang="sk-SK" sz="1100" dirty="0" err="1" smtClean="0"/>
              <a:t>setup</a:t>
            </a:r>
            <a:r>
              <a:rPr lang="sk-SK" sz="1100" dirty="0" smtClean="0"/>
              <a:t>(){ </a:t>
            </a:r>
          </a:p>
          <a:p>
            <a:r>
              <a:rPr lang="sk-SK" sz="1100" dirty="0" err="1" smtClean="0"/>
              <a:t>for</a:t>
            </a:r>
            <a:r>
              <a:rPr lang="sk-SK" sz="1100" dirty="0" smtClean="0"/>
              <a:t>(</a:t>
            </a:r>
            <a:r>
              <a:rPr lang="sk-SK" sz="1100" dirty="0" err="1" smtClean="0"/>
              <a:t>int</a:t>
            </a:r>
            <a:r>
              <a:rPr lang="sk-SK" sz="1100" dirty="0" smtClean="0"/>
              <a:t> i=0;i&lt;8;i++){ </a:t>
            </a:r>
          </a:p>
          <a:p>
            <a:r>
              <a:rPr lang="sk-SK" sz="1100" dirty="0" err="1" smtClean="0"/>
              <a:t>pinMode</a:t>
            </a:r>
            <a:r>
              <a:rPr lang="sk-SK" sz="1100" dirty="0" smtClean="0"/>
              <a:t>(</a:t>
            </a:r>
            <a:r>
              <a:rPr lang="sk-SK" sz="1100" dirty="0" err="1" smtClean="0"/>
              <a:t>segmentPins</a:t>
            </a:r>
            <a:r>
              <a:rPr lang="sk-SK" sz="1100" dirty="0" smtClean="0"/>
              <a:t>[i], OUTPUT); </a:t>
            </a:r>
          </a:p>
          <a:p>
            <a:r>
              <a:rPr lang="sk-SK" sz="1100" dirty="0" smtClean="0"/>
              <a:t>} </a:t>
            </a:r>
          </a:p>
          <a:p>
            <a:r>
              <a:rPr lang="sk-SK" sz="1100" dirty="0" err="1" smtClean="0"/>
              <a:t>for</a:t>
            </a:r>
            <a:r>
              <a:rPr lang="sk-SK" sz="1100" dirty="0" smtClean="0"/>
              <a:t>(</a:t>
            </a:r>
            <a:r>
              <a:rPr lang="sk-SK" sz="1100" dirty="0" err="1" smtClean="0"/>
              <a:t>int</a:t>
            </a:r>
            <a:r>
              <a:rPr lang="sk-SK" sz="1100" dirty="0" smtClean="0"/>
              <a:t> i=0;i&lt;8;i++){ </a:t>
            </a:r>
          </a:p>
          <a:p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segmentPins</a:t>
            </a:r>
            <a:r>
              <a:rPr lang="sk-SK" sz="1100" dirty="0" smtClean="0"/>
              <a:t>[i], HIGH); </a:t>
            </a:r>
          </a:p>
          <a:p>
            <a:r>
              <a:rPr lang="sk-SK" sz="1100" dirty="0" smtClean="0"/>
              <a:t>} </a:t>
            </a:r>
          </a:p>
          <a:p>
            <a:r>
              <a:rPr lang="sk-SK" sz="1100" dirty="0" smtClean="0"/>
              <a:t>} </a:t>
            </a:r>
          </a:p>
          <a:p>
            <a:r>
              <a:rPr lang="sk-SK" sz="1100" dirty="0" err="1" smtClean="0"/>
              <a:t>void</a:t>
            </a:r>
            <a:r>
              <a:rPr lang="sk-SK" sz="1100" dirty="0" smtClean="0"/>
              <a:t> </a:t>
            </a:r>
            <a:r>
              <a:rPr lang="sk-SK" sz="1100" dirty="0" err="1" smtClean="0"/>
              <a:t>loop</a:t>
            </a:r>
            <a:r>
              <a:rPr lang="sk-SK" sz="1100" dirty="0" smtClean="0"/>
              <a:t>(){ </a:t>
            </a:r>
          </a:p>
          <a:p>
            <a:r>
              <a:rPr lang="sk-SK" sz="1100" dirty="0" err="1" smtClean="0"/>
              <a:t>for</a:t>
            </a:r>
            <a:r>
              <a:rPr lang="sk-SK" sz="1100" dirty="0" smtClean="0"/>
              <a:t>(</a:t>
            </a:r>
            <a:r>
              <a:rPr lang="sk-SK" sz="1100" dirty="0" err="1" smtClean="0"/>
              <a:t>int</a:t>
            </a:r>
            <a:r>
              <a:rPr lang="sk-SK" sz="1100" dirty="0" smtClean="0"/>
              <a:t> n=0; n&lt;10; n++){ </a:t>
            </a:r>
          </a:p>
          <a:p>
            <a:r>
              <a:rPr lang="sk-SK" sz="1100" dirty="0" err="1" smtClean="0"/>
              <a:t>segmentDisplay</a:t>
            </a:r>
            <a:r>
              <a:rPr lang="sk-SK" sz="1100" dirty="0" smtClean="0"/>
              <a:t>(n); </a:t>
            </a:r>
          </a:p>
          <a:p>
            <a:r>
              <a:rPr lang="sk-SK" sz="1100" dirty="0" err="1" smtClean="0"/>
              <a:t>delay</a:t>
            </a:r>
            <a:r>
              <a:rPr lang="sk-SK" sz="1100" dirty="0" smtClean="0"/>
              <a:t>(500); </a:t>
            </a:r>
          </a:p>
          <a:p>
            <a:r>
              <a:rPr lang="sk-SK" sz="1100" dirty="0" smtClean="0"/>
              <a:t>} </a:t>
            </a:r>
          </a:p>
          <a:p>
            <a:r>
              <a:rPr lang="sk-SK" sz="1100" dirty="0" err="1" smtClean="0"/>
              <a:t>for</a:t>
            </a:r>
            <a:r>
              <a:rPr lang="sk-SK" sz="1100" dirty="0" smtClean="0"/>
              <a:t>(</a:t>
            </a:r>
            <a:r>
              <a:rPr lang="sk-SK" sz="1100" dirty="0" err="1" smtClean="0"/>
              <a:t>int</a:t>
            </a:r>
            <a:r>
              <a:rPr lang="sk-SK" sz="1100" dirty="0" smtClean="0"/>
              <a:t> m=9; m&gt;=0; m--){ </a:t>
            </a:r>
          </a:p>
          <a:p>
            <a:r>
              <a:rPr lang="sk-SK" sz="1100" dirty="0" err="1" smtClean="0"/>
              <a:t>segmentDisplay</a:t>
            </a:r>
            <a:r>
              <a:rPr lang="sk-SK" sz="1100" dirty="0" smtClean="0"/>
              <a:t>(m); </a:t>
            </a:r>
          </a:p>
          <a:p>
            <a:r>
              <a:rPr lang="sk-SK" sz="1100" dirty="0" err="1" smtClean="0"/>
              <a:t>delay</a:t>
            </a:r>
            <a:r>
              <a:rPr lang="sk-SK" sz="1100" dirty="0" smtClean="0"/>
              <a:t>(500); </a:t>
            </a:r>
          </a:p>
          <a:p>
            <a:r>
              <a:rPr lang="sk-SK" sz="1100" dirty="0" smtClean="0"/>
              <a:t>} </a:t>
            </a:r>
          </a:p>
          <a:p>
            <a:r>
              <a:rPr lang="sk-SK" sz="1100" dirty="0" smtClean="0"/>
              <a:t>} </a:t>
            </a:r>
          </a:p>
          <a:p>
            <a:r>
              <a:rPr lang="sk-SK" sz="1100" dirty="0" err="1" smtClean="0"/>
              <a:t>void</a:t>
            </a:r>
            <a:r>
              <a:rPr lang="sk-SK" sz="1100" dirty="0" smtClean="0"/>
              <a:t> </a:t>
            </a:r>
            <a:r>
              <a:rPr lang="sk-SK" sz="1100" dirty="0" err="1" smtClean="0"/>
              <a:t>segmentDisplay</a:t>
            </a:r>
            <a:r>
              <a:rPr lang="sk-SK" sz="1100" dirty="0" smtClean="0"/>
              <a:t>(</a:t>
            </a:r>
            <a:r>
              <a:rPr lang="sk-SK" sz="1100" dirty="0" err="1" smtClean="0"/>
              <a:t>int</a:t>
            </a:r>
            <a:r>
              <a:rPr lang="sk-SK" sz="1100" dirty="0" smtClean="0"/>
              <a:t> </a:t>
            </a:r>
            <a:r>
              <a:rPr lang="sk-SK" sz="1100" dirty="0" err="1" smtClean="0"/>
              <a:t>digit</a:t>
            </a:r>
            <a:r>
              <a:rPr lang="sk-SK" sz="1100" dirty="0" smtClean="0"/>
              <a:t>){ </a:t>
            </a:r>
          </a:p>
          <a:p>
            <a:r>
              <a:rPr lang="sk-SK" sz="1100" dirty="0" err="1" smtClean="0"/>
              <a:t>for</a:t>
            </a:r>
            <a:r>
              <a:rPr lang="sk-SK" sz="1100" dirty="0" smtClean="0"/>
              <a:t>(</a:t>
            </a:r>
            <a:r>
              <a:rPr lang="sk-SK" sz="1100" dirty="0" err="1" smtClean="0"/>
              <a:t>int</a:t>
            </a:r>
            <a:r>
              <a:rPr lang="sk-SK" sz="1100" dirty="0" smtClean="0"/>
              <a:t> s=0; s&lt;8; s++){ </a:t>
            </a:r>
          </a:p>
          <a:p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segmentPins</a:t>
            </a:r>
            <a:r>
              <a:rPr lang="sk-SK" sz="1100" dirty="0" smtClean="0"/>
              <a:t>[s], </a:t>
            </a:r>
            <a:r>
              <a:rPr lang="sk-SK" sz="1100" dirty="0" err="1" smtClean="0"/>
              <a:t>segmentDigits</a:t>
            </a:r>
            <a:r>
              <a:rPr lang="sk-SK" sz="1100" dirty="0" smtClean="0"/>
              <a:t>[</a:t>
            </a:r>
            <a:r>
              <a:rPr lang="sk-SK" sz="1100" dirty="0" err="1" smtClean="0"/>
              <a:t>digit</a:t>
            </a:r>
            <a:r>
              <a:rPr lang="sk-SK" sz="1100" dirty="0" smtClean="0"/>
              <a:t>][s]); </a:t>
            </a:r>
          </a:p>
          <a:p>
            <a:r>
              <a:rPr lang="sk-SK" sz="1100" dirty="0" smtClean="0"/>
              <a:t>} </a:t>
            </a:r>
          </a:p>
          <a:p>
            <a:r>
              <a:rPr lang="sk-SK" sz="1100" dirty="0" smtClean="0"/>
              <a:t>}</a:t>
            </a:r>
            <a:endParaRPr lang="sk-SK" sz="1100" dirty="0"/>
          </a:p>
        </p:txBody>
      </p:sp>
      <p:sp>
        <p:nvSpPr>
          <p:cNvPr id="6" name="BlokTextu 5"/>
          <p:cNvSpPr txBox="1"/>
          <p:nvPr/>
        </p:nvSpPr>
        <p:spPr>
          <a:xfrm>
            <a:off x="107504" y="87015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LED displej</a:t>
            </a:r>
            <a:endParaRPr lang="sk-SK" sz="24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ikac"/>
          <p:cNvPicPr>
            <a:picLocks noChangeAspect="1" noChangeArrowheads="1"/>
          </p:cNvPicPr>
          <p:nvPr/>
        </p:nvPicPr>
        <p:blipFill>
          <a:blip r:embed="rId2" cstate="print"/>
          <a:srcRect b="5882"/>
          <a:stretch>
            <a:fillRect/>
          </a:stretch>
        </p:blipFill>
        <p:spPr bwMode="auto">
          <a:xfrm>
            <a:off x="439178" y="1340768"/>
            <a:ext cx="4636878" cy="3600400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5364088" y="44624"/>
            <a:ext cx="33843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 smtClean="0"/>
              <a:t>const</a:t>
            </a:r>
            <a:r>
              <a:rPr lang="sk-SK" dirty="0" smtClean="0"/>
              <a:t> </a:t>
            </a:r>
            <a:r>
              <a:rPr lang="sk-SK" b="1" dirty="0" err="1" smtClean="0"/>
              <a:t>int</a:t>
            </a:r>
            <a:r>
              <a:rPr lang="sk-SK" dirty="0" smtClean="0"/>
              <a:t> </a:t>
            </a:r>
            <a:r>
              <a:rPr lang="sk-SK" dirty="0" err="1" smtClean="0"/>
              <a:t>cas</a:t>
            </a:r>
            <a:r>
              <a:rPr lang="sk-SK" dirty="0" smtClean="0"/>
              <a:t> </a:t>
            </a:r>
            <a:r>
              <a:rPr lang="sk-SK" b="1" dirty="0" smtClean="0"/>
              <a:t>=</a:t>
            </a:r>
            <a:r>
              <a:rPr lang="sk-SK" dirty="0" smtClean="0"/>
              <a:t> 100; </a:t>
            </a:r>
          </a:p>
          <a:p>
            <a:r>
              <a:rPr lang="sk-SK" b="1" dirty="0" err="1" smtClean="0"/>
              <a:t>void</a:t>
            </a:r>
            <a:r>
              <a:rPr lang="sk-SK" dirty="0" smtClean="0"/>
              <a:t> </a:t>
            </a:r>
            <a:r>
              <a:rPr lang="sk-SK" b="1" dirty="0" err="1" smtClean="0"/>
              <a:t>setup</a:t>
            </a:r>
            <a:r>
              <a:rPr lang="sk-SK" dirty="0" smtClean="0"/>
              <a:t>() </a:t>
            </a:r>
          </a:p>
          <a:p>
            <a:r>
              <a:rPr lang="sk-SK" dirty="0" smtClean="0"/>
              <a:t>{</a:t>
            </a:r>
          </a:p>
          <a:p>
            <a:r>
              <a:rPr lang="sk-SK" dirty="0" smtClean="0"/>
              <a:t> </a:t>
            </a:r>
            <a:r>
              <a:rPr lang="sk-SK" dirty="0" err="1" smtClean="0"/>
              <a:t>pinMode</a:t>
            </a:r>
            <a:r>
              <a:rPr lang="sk-SK" dirty="0" smtClean="0"/>
              <a:t>(8, OUTPUT); </a:t>
            </a:r>
          </a:p>
          <a:p>
            <a:r>
              <a:rPr lang="sk-SK" dirty="0" err="1" smtClean="0"/>
              <a:t>pinMode</a:t>
            </a:r>
            <a:r>
              <a:rPr lang="sk-SK" dirty="0" smtClean="0"/>
              <a:t>(9, OUTPUT); </a:t>
            </a:r>
          </a:p>
          <a:p>
            <a:r>
              <a:rPr lang="sk-SK" dirty="0" err="1" smtClean="0"/>
              <a:t>pinMode</a:t>
            </a:r>
            <a:r>
              <a:rPr lang="sk-SK" dirty="0" smtClean="0"/>
              <a:t>(12, OUTPUT); </a:t>
            </a:r>
          </a:p>
          <a:p>
            <a:r>
              <a:rPr lang="sk-SK" dirty="0" err="1" smtClean="0"/>
              <a:t>pinMode</a:t>
            </a:r>
            <a:r>
              <a:rPr lang="sk-SK" dirty="0" smtClean="0"/>
              <a:t>(13, OUTPUT); </a:t>
            </a:r>
          </a:p>
          <a:p>
            <a:r>
              <a:rPr lang="sk-SK" dirty="0" smtClean="0"/>
              <a:t>} </a:t>
            </a:r>
          </a:p>
          <a:p>
            <a:r>
              <a:rPr lang="sk-SK" b="1" dirty="0" err="1" smtClean="0"/>
              <a:t>void</a:t>
            </a:r>
            <a:r>
              <a:rPr lang="sk-SK" dirty="0" smtClean="0"/>
              <a:t> </a:t>
            </a:r>
            <a:r>
              <a:rPr lang="sk-SK" b="1" dirty="0" err="1" smtClean="0"/>
              <a:t>loop</a:t>
            </a:r>
            <a:r>
              <a:rPr lang="sk-SK" dirty="0" smtClean="0"/>
              <a:t>()</a:t>
            </a:r>
          </a:p>
          <a:p>
            <a:r>
              <a:rPr lang="sk-SK" dirty="0" smtClean="0"/>
              <a:t> { </a:t>
            </a:r>
          </a:p>
          <a:p>
            <a:r>
              <a:rPr lang="sk-SK" dirty="0" err="1" smtClean="0"/>
              <a:t>digitalWrite</a:t>
            </a:r>
            <a:r>
              <a:rPr lang="sk-SK" dirty="0" smtClean="0"/>
              <a:t>(9, HIGH); </a:t>
            </a:r>
          </a:p>
          <a:p>
            <a:r>
              <a:rPr lang="sk-SK" dirty="0" err="1" smtClean="0"/>
              <a:t>digitalWrite</a:t>
            </a:r>
            <a:r>
              <a:rPr lang="sk-SK" dirty="0" smtClean="0"/>
              <a:t>(13, HIGH); </a:t>
            </a:r>
          </a:p>
          <a:p>
            <a:r>
              <a:rPr lang="sk-SK" dirty="0" err="1" smtClean="0"/>
              <a:t>delay</a:t>
            </a:r>
            <a:r>
              <a:rPr lang="sk-SK" dirty="0" smtClean="0"/>
              <a:t>(</a:t>
            </a:r>
            <a:r>
              <a:rPr lang="sk-SK" dirty="0" err="1" smtClean="0"/>
              <a:t>cas</a:t>
            </a:r>
            <a:r>
              <a:rPr lang="sk-SK" dirty="0" smtClean="0"/>
              <a:t>);</a:t>
            </a:r>
          </a:p>
          <a:p>
            <a:r>
              <a:rPr lang="sk-SK" dirty="0" smtClean="0"/>
              <a:t> </a:t>
            </a:r>
            <a:r>
              <a:rPr lang="sk-SK" dirty="0" err="1" smtClean="0"/>
              <a:t>digitalWrite</a:t>
            </a:r>
            <a:r>
              <a:rPr lang="sk-SK" dirty="0" smtClean="0"/>
              <a:t>(9, LOW); </a:t>
            </a:r>
          </a:p>
          <a:p>
            <a:r>
              <a:rPr lang="sk-SK" dirty="0" err="1" smtClean="0"/>
              <a:t>digitalWrite</a:t>
            </a:r>
            <a:r>
              <a:rPr lang="sk-SK" dirty="0" smtClean="0"/>
              <a:t>(13, LOW); </a:t>
            </a:r>
            <a:endParaRPr lang="sk-SK" i="1" dirty="0" smtClean="0"/>
          </a:p>
          <a:p>
            <a:r>
              <a:rPr lang="sk-SK" dirty="0" err="1" smtClean="0"/>
              <a:t>delay</a:t>
            </a:r>
            <a:r>
              <a:rPr lang="sk-SK" dirty="0" smtClean="0"/>
              <a:t>(</a:t>
            </a:r>
            <a:r>
              <a:rPr lang="sk-SK" dirty="0" err="1" smtClean="0"/>
              <a:t>cas</a:t>
            </a:r>
            <a:r>
              <a:rPr lang="sk-SK" dirty="0" smtClean="0"/>
              <a:t>); </a:t>
            </a:r>
            <a:endParaRPr lang="sk-SK" i="1" dirty="0" smtClean="0"/>
          </a:p>
          <a:p>
            <a:r>
              <a:rPr lang="sk-SK" dirty="0" err="1" smtClean="0"/>
              <a:t>digitalWrite</a:t>
            </a:r>
            <a:r>
              <a:rPr lang="sk-SK" dirty="0" smtClean="0"/>
              <a:t>(8, HIGH); </a:t>
            </a:r>
          </a:p>
          <a:p>
            <a:r>
              <a:rPr lang="sk-SK" dirty="0" err="1" smtClean="0"/>
              <a:t>digitalWrite</a:t>
            </a:r>
            <a:r>
              <a:rPr lang="sk-SK" dirty="0" smtClean="0"/>
              <a:t>(12, HIGH); </a:t>
            </a:r>
          </a:p>
          <a:p>
            <a:r>
              <a:rPr lang="sk-SK" dirty="0" err="1" smtClean="0"/>
              <a:t>delay</a:t>
            </a:r>
            <a:r>
              <a:rPr lang="sk-SK" dirty="0" smtClean="0"/>
              <a:t>(</a:t>
            </a:r>
            <a:r>
              <a:rPr lang="sk-SK" dirty="0" err="1" smtClean="0"/>
              <a:t>cas</a:t>
            </a:r>
            <a:r>
              <a:rPr lang="sk-SK" dirty="0" smtClean="0"/>
              <a:t>); </a:t>
            </a:r>
          </a:p>
          <a:p>
            <a:r>
              <a:rPr lang="sk-SK" dirty="0" err="1" smtClean="0"/>
              <a:t>digitalWrite</a:t>
            </a:r>
            <a:r>
              <a:rPr lang="sk-SK" dirty="0" smtClean="0"/>
              <a:t>(8, LOW); </a:t>
            </a:r>
          </a:p>
          <a:p>
            <a:r>
              <a:rPr lang="sk-SK" dirty="0" err="1" smtClean="0"/>
              <a:t>digitalWrite</a:t>
            </a:r>
            <a:r>
              <a:rPr lang="sk-SK" dirty="0" smtClean="0"/>
              <a:t>(12, LOW);</a:t>
            </a:r>
          </a:p>
          <a:p>
            <a:r>
              <a:rPr lang="sk-SK" dirty="0" err="1" smtClean="0"/>
              <a:t>delay</a:t>
            </a:r>
            <a:r>
              <a:rPr lang="sk-SK" dirty="0" smtClean="0"/>
              <a:t>(</a:t>
            </a:r>
            <a:r>
              <a:rPr lang="sk-SK" dirty="0" err="1" smtClean="0"/>
              <a:t>cas</a:t>
            </a:r>
            <a:r>
              <a:rPr lang="sk-SK" dirty="0" smtClean="0"/>
              <a:t>); </a:t>
            </a:r>
          </a:p>
          <a:p>
            <a:r>
              <a:rPr lang="sk-SK" dirty="0" smtClean="0"/>
              <a:t>} 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179512" y="11663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Blikač</a:t>
            </a:r>
            <a:r>
              <a:rPr lang="sk-SK" sz="2400" b="1" dirty="0" smtClean="0"/>
              <a:t> so 4 </a:t>
            </a:r>
            <a:r>
              <a:rPr lang="sk-SK" sz="2400" b="1" dirty="0" err="1" smtClean="0"/>
              <a:t>led</a:t>
            </a:r>
            <a:endParaRPr lang="sk-SK" sz="24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438128" y="188640"/>
            <a:ext cx="54543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/* </a:t>
            </a:r>
            <a:endParaRPr lang="sk-SK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IR </a:t>
            </a:r>
            <a:r>
              <a:rPr lang="sk-SK" sz="1600" dirty="0" err="1" smtClean="0">
                <a:solidFill>
                  <a:schemeClr val="bg1">
                    <a:lumMod val="50000"/>
                  </a:schemeClr>
                </a:solidFill>
              </a:rPr>
              <a:t>Proximity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k-SK" sz="1600" dirty="0" err="1" smtClean="0">
                <a:solidFill>
                  <a:schemeClr val="bg1">
                    <a:lumMod val="50000"/>
                  </a:schemeClr>
                </a:solidFill>
              </a:rPr>
              <a:t>Sensor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k-SK" sz="1600" dirty="0" err="1" smtClean="0">
                <a:solidFill>
                  <a:schemeClr val="bg1">
                    <a:lumMod val="50000"/>
                  </a:schemeClr>
                </a:solidFill>
              </a:rPr>
              <a:t>interface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k-SK" sz="1600" dirty="0" err="1" smtClean="0">
                <a:solidFill>
                  <a:schemeClr val="bg1">
                    <a:lumMod val="50000"/>
                  </a:schemeClr>
                </a:solidFill>
              </a:rPr>
              <a:t>code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Turns on an LED on when obstacle is detected, else off. </a:t>
            </a:r>
          </a:p>
          <a:p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blog.circuits4you.com 2016 </a:t>
            </a:r>
          </a:p>
          <a:p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*/ </a:t>
            </a:r>
          </a:p>
          <a:p>
            <a:r>
              <a:rPr lang="sk-SK" sz="1600" dirty="0" err="1" smtClean="0"/>
              <a:t>const</a:t>
            </a:r>
            <a:r>
              <a:rPr lang="sk-SK" sz="1600" dirty="0" smtClean="0"/>
              <a:t> </a:t>
            </a:r>
            <a:r>
              <a:rPr lang="sk-SK" sz="1600" dirty="0" err="1" smtClean="0"/>
              <a:t>int</a:t>
            </a:r>
            <a:r>
              <a:rPr lang="sk-SK" sz="1600" dirty="0" smtClean="0"/>
              <a:t> ProxSensor=2; </a:t>
            </a:r>
          </a:p>
          <a:p>
            <a:r>
              <a:rPr lang="sk-SK" sz="1600" dirty="0" err="1" smtClean="0"/>
              <a:t>void</a:t>
            </a:r>
            <a:r>
              <a:rPr lang="sk-SK" sz="1600" dirty="0" smtClean="0"/>
              <a:t> </a:t>
            </a:r>
            <a:r>
              <a:rPr lang="sk-SK" sz="1600" dirty="0" err="1" smtClean="0"/>
              <a:t>setup</a:t>
            </a:r>
            <a:r>
              <a:rPr lang="sk-SK" sz="1600" dirty="0" smtClean="0"/>
              <a:t>() { 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// initialize the digital pin as an output. 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// Pin 13 has an LED connected on most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Arduino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boards: </a:t>
            </a:r>
          </a:p>
          <a:p>
            <a:r>
              <a:rPr lang="sk-SK" sz="1600" dirty="0" err="1" smtClean="0"/>
              <a:t>pinMode</a:t>
            </a:r>
            <a:r>
              <a:rPr lang="sk-SK" sz="1600" dirty="0" smtClean="0"/>
              <a:t>(13, OUTPUT); 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//Pin 2 is connected to the output of proximity sensor </a:t>
            </a:r>
          </a:p>
          <a:p>
            <a:r>
              <a:rPr lang="sk-SK" sz="1600" dirty="0" err="1" smtClean="0"/>
              <a:t>pinMode</a:t>
            </a:r>
            <a:r>
              <a:rPr lang="sk-SK" sz="1600" dirty="0" smtClean="0"/>
              <a:t>(</a:t>
            </a:r>
            <a:r>
              <a:rPr lang="sk-SK" sz="1600" dirty="0" err="1" smtClean="0"/>
              <a:t>ProxSensor,INPUT</a:t>
            </a:r>
            <a:r>
              <a:rPr lang="sk-SK" sz="1600" dirty="0" smtClean="0"/>
              <a:t>); </a:t>
            </a:r>
          </a:p>
          <a:p>
            <a:r>
              <a:rPr lang="sk-SK" sz="1600" dirty="0" smtClean="0"/>
              <a:t>} </a:t>
            </a:r>
          </a:p>
          <a:p>
            <a:r>
              <a:rPr lang="sk-SK" sz="1600" dirty="0" err="1" smtClean="0"/>
              <a:t>void</a:t>
            </a:r>
            <a:r>
              <a:rPr lang="sk-SK" sz="1600" dirty="0" smtClean="0"/>
              <a:t> </a:t>
            </a:r>
            <a:r>
              <a:rPr lang="sk-SK" sz="1600" dirty="0" err="1" smtClean="0"/>
              <a:t>loop</a:t>
            </a:r>
            <a:r>
              <a:rPr lang="sk-SK" sz="1600" dirty="0" smtClean="0"/>
              <a:t>() { </a:t>
            </a:r>
          </a:p>
          <a:p>
            <a:r>
              <a:rPr lang="en-US" sz="1600" dirty="0" smtClean="0"/>
              <a:t>if(</a:t>
            </a:r>
            <a:r>
              <a:rPr lang="en-US" sz="1600" dirty="0" err="1" smtClean="0"/>
              <a:t>digitalRead</a:t>
            </a:r>
            <a:r>
              <a:rPr lang="en-US" sz="1600" dirty="0" smtClean="0"/>
              <a:t>(</a:t>
            </a:r>
            <a:r>
              <a:rPr lang="en-US" sz="1600" dirty="0" err="1" smtClean="0"/>
              <a:t>ProxSensor</a:t>
            </a:r>
            <a:r>
              <a:rPr lang="en-US" sz="1600" dirty="0" smtClean="0"/>
              <a:t>)==HIGH)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//Check the sensor output </a:t>
            </a:r>
          </a:p>
          <a:p>
            <a:r>
              <a:rPr lang="sk-SK" sz="1600" dirty="0" smtClean="0"/>
              <a:t>{ </a:t>
            </a:r>
          </a:p>
          <a:p>
            <a:r>
              <a:rPr lang="en-US" sz="1600" dirty="0" err="1" smtClean="0"/>
              <a:t>digitalWrite</a:t>
            </a:r>
            <a:r>
              <a:rPr lang="en-US" sz="1600" dirty="0" smtClean="0"/>
              <a:t>(13, HIGH); // set the LED on </a:t>
            </a:r>
          </a:p>
          <a:p>
            <a:r>
              <a:rPr lang="sk-SK" sz="1600" dirty="0" smtClean="0"/>
              <a:t>} </a:t>
            </a:r>
          </a:p>
          <a:p>
            <a:r>
              <a:rPr lang="sk-SK" sz="1600" dirty="0" err="1" smtClean="0"/>
              <a:t>else</a:t>
            </a:r>
            <a:r>
              <a:rPr lang="sk-SK" sz="1600" dirty="0" smtClean="0"/>
              <a:t> </a:t>
            </a:r>
          </a:p>
          <a:p>
            <a:r>
              <a:rPr lang="sk-SK" sz="1600" dirty="0" smtClean="0"/>
              <a:t>{ </a:t>
            </a:r>
          </a:p>
          <a:p>
            <a:r>
              <a:rPr lang="en-US" sz="1600" dirty="0" err="1" smtClean="0"/>
              <a:t>digitalWrite</a:t>
            </a:r>
            <a:r>
              <a:rPr lang="en-US" sz="1600" dirty="0" smtClean="0"/>
              <a:t>(13, LOW); // set the LED off </a:t>
            </a:r>
          </a:p>
          <a:p>
            <a:r>
              <a:rPr lang="sk-SK" sz="1600" dirty="0" smtClean="0"/>
              <a:t>} </a:t>
            </a:r>
          </a:p>
          <a:p>
            <a:r>
              <a:rPr lang="en-US" sz="1600" dirty="0" smtClean="0"/>
              <a:t>delay(100);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// wait for a second </a:t>
            </a:r>
          </a:p>
          <a:p>
            <a:r>
              <a:rPr lang="sk-SK" sz="1600" dirty="0" smtClean="0"/>
              <a:t>} </a:t>
            </a:r>
            <a:endParaRPr lang="sk-SK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2928046" cy="17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ĺžnik 5"/>
          <p:cNvSpPr/>
          <p:nvPr/>
        </p:nvSpPr>
        <p:spPr>
          <a:xfrm>
            <a:off x="323528" y="260648"/>
            <a:ext cx="2263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b="1" dirty="0" smtClean="0"/>
              <a:t>Detektor prekážky: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lokTextu 13"/>
          <p:cNvSpPr txBox="1"/>
          <p:nvPr/>
        </p:nvSpPr>
        <p:spPr>
          <a:xfrm>
            <a:off x="323528" y="332656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b="1" dirty="0" smtClean="0"/>
          </a:p>
          <a:p>
            <a:pPr marL="342900" indent="-342900"/>
            <a:r>
              <a:rPr lang="sk-SK" dirty="0" smtClean="0"/>
              <a:t>7.   Definuj logickú funkciu AND, OR, XOR, XNOR</a:t>
            </a:r>
          </a:p>
          <a:p>
            <a:pPr marL="342900" indent="-342900">
              <a:buAutoNum type="arabicPeriod"/>
            </a:pPr>
            <a:endParaRPr lang="sk-SK" dirty="0" smtClean="0"/>
          </a:p>
          <a:p>
            <a:pPr marL="342900" indent="-342900"/>
            <a:r>
              <a:rPr lang="sk-SK" dirty="0" smtClean="0"/>
              <a:t>8.    VA charakteristika tyristora</a:t>
            </a:r>
          </a:p>
          <a:p>
            <a:pPr marL="342900" indent="-342900">
              <a:buAutoNum type="arabicPeriod"/>
            </a:pPr>
            <a:endParaRPr lang="sk-SK" dirty="0" smtClean="0"/>
          </a:p>
          <a:p>
            <a:pPr marL="342900" indent="-342900"/>
            <a:r>
              <a:rPr lang="sk-SK" dirty="0" smtClean="0"/>
              <a:t>9.   </a:t>
            </a:r>
            <a:r>
              <a:rPr lang="sk-SK" dirty="0" err="1" smtClean="0"/>
              <a:t>Triak</a:t>
            </a:r>
            <a:r>
              <a:rPr lang="sk-SK" dirty="0" smtClean="0"/>
              <a:t>, značka, popis, použitie</a:t>
            </a:r>
          </a:p>
          <a:p>
            <a:pPr marL="342900" indent="-342900"/>
            <a:endParaRPr lang="sk-SK" dirty="0" smtClean="0"/>
          </a:p>
        </p:txBody>
      </p:sp>
      <p:sp>
        <p:nvSpPr>
          <p:cNvPr id="13" name="BlokTextu 12"/>
          <p:cNvSpPr txBox="1"/>
          <p:nvPr/>
        </p:nvSpPr>
        <p:spPr>
          <a:xfrm>
            <a:off x="323528" y="242088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10. Pomenuj jednotlivé frekvenčné filtre:</a:t>
            </a:r>
            <a:endParaRPr lang="sk-SK" dirty="0"/>
          </a:p>
        </p:txBody>
      </p:sp>
      <p:pic>
        <p:nvPicPr>
          <p:cNvPr id="18" name="Picture 2" descr="http://alzat.szm.com/selektory/frekvenc/typ_filtr.gif"/>
          <p:cNvPicPr>
            <a:picLocks noChangeAspect="1" noChangeArrowheads="1"/>
          </p:cNvPicPr>
          <p:nvPr/>
        </p:nvPicPr>
        <p:blipFill>
          <a:blip r:embed="rId2" cstate="print"/>
          <a:srcRect b="15152"/>
          <a:stretch>
            <a:fillRect/>
          </a:stretch>
        </p:blipFill>
        <p:spPr bwMode="auto">
          <a:xfrm>
            <a:off x="395536" y="3140968"/>
            <a:ext cx="5472608" cy="1228451"/>
          </a:xfrm>
          <a:prstGeom prst="rect">
            <a:avLst/>
          </a:prstGeom>
          <a:noFill/>
        </p:spPr>
      </p:pic>
      <p:sp>
        <p:nvSpPr>
          <p:cNvPr id="19" name="BlokTextu 18"/>
          <p:cNvSpPr txBox="1"/>
          <p:nvPr/>
        </p:nvSpPr>
        <p:spPr>
          <a:xfrm>
            <a:off x="395536" y="4653136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11. Definuj zosilnenie</a:t>
            </a:r>
          </a:p>
          <a:p>
            <a:endParaRPr lang="sk-SK" dirty="0" smtClean="0"/>
          </a:p>
          <a:p>
            <a:r>
              <a:rPr lang="sk-SK" dirty="0" smtClean="0"/>
              <a:t>12. Rozdelenie zosilňovačov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412292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9512" y="188640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err="1" smtClean="0"/>
              <a:t>Servomotor</a:t>
            </a:r>
            <a:endParaRPr lang="sk-SK" sz="2000" b="1" dirty="0"/>
          </a:p>
        </p:txBody>
      </p:sp>
      <p:sp>
        <p:nvSpPr>
          <p:cNvPr id="6" name="Obdĺžnik 5"/>
          <p:cNvSpPr/>
          <p:nvPr/>
        </p:nvSpPr>
        <p:spPr>
          <a:xfrm>
            <a:off x="4572000" y="757148"/>
            <a:ext cx="435597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 smtClean="0"/>
              <a:t>#</a:t>
            </a:r>
            <a:r>
              <a:rPr lang="sk-SK" sz="1400" dirty="0" err="1" smtClean="0"/>
              <a:t>include</a:t>
            </a:r>
            <a:r>
              <a:rPr lang="sk-SK" sz="1400" dirty="0" smtClean="0"/>
              <a:t> &lt;</a:t>
            </a:r>
            <a:r>
              <a:rPr lang="sk-SK" sz="1400" dirty="0" err="1" smtClean="0"/>
              <a:t>Servo.h</a:t>
            </a:r>
            <a:r>
              <a:rPr lang="sk-SK" sz="1400" dirty="0" smtClean="0"/>
              <a:t>&gt; </a:t>
            </a:r>
          </a:p>
          <a:p>
            <a:r>
              <a:rPr lang="sk-SK" sz="1400" dirty="0" err="1" smtClean="0"/>
              <a:t>int</a:t>
            </a:r>
            <a:r>
              <a:rPr lang="sk-SK" sz="1400" dirty="0" smtClean="0"/>
              <a:t> </a:t>
            </a:r>
            <a:r>
              <a:rPr lang="sk-SK" sz="1400" dirty="0" err="1" smtClean="0"/>
              <a:t>servoPin</a:t>
            </a:r>
            <a:r>
              <a:rPr lang="sk-SK" sz="1400" dirty="0" smtClean="0"/>
              <a:t> = 9; </a:t>
            </a:r>
          </a:p>
          <a:p>
            <a:r>
              <a:rPr lang="sk-SK" sz="1400" dirty="0" err="1" smtClean="0"/>
              <a:t>Servo</a:t>
            </a:r>
            <a:r>
              <a:rPr lang="sk-SK" sz="1400" dirty="0" smtClean="0"/>
              <a:t> </a:t>
            </a:r>
            <a:r>
              <a:rPr lang="sk-SK" sz="1400" dirty="0" err="1" smtClean="0"/>
              <a:t>servo</a:t>
            </a:r>
            <a:r>
              <a:rPr lang="sk-SK" sz="1400" dirty="0" smtClean="0"/>
              <a:t>; </a:t>
            </a:r>
          </a:p>
          <a:p>
            <a:r>
              <a:rPr lang="pt-BR" sz="1400" dirty="0" smtClean="0"/>
              <a:t>int servoAngle = 0;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// pozícia serva v uhloch </a:t>
            </a:r>
          </a:p>
          <a:p>
            <a:r>
              <a:rPr lang="sk-SK" sz="1400" dirty="0" err="1" smtClean="0"/>
              <a:t>void</a:t>
            </a:r>
            <a:r>
              <a:rPr lang="sk-SK" sz="1400" dirty="0" smtClean="0"/>
              <a:t> </a:t>
            </a:r>
            <a:r>
              <a:rPr lang="sk-SK" sz="1400" dirty="0" err="1" smtClean="0"/>
              <a:t>setup</a:t>
            </a:r>
            <a:r>
              <a:rPr lang="sk-SK" sz="1400" dirty="0" smtClean="0"/>
              <a:t>() </a:t>
            </a:r>
          </a:p>
          <a:p>
            <a:r>
              <a:rPr lang="sk-SK" sz="1400" dirty="0" smtClean="0"/>
              <a:t>{ </a:t>
            </a:r>
          </a:p>
          <a:p>
            <a:r>
              <a:rPr lang="sk-SK" sz="1400" dirty="0" err="1" smtClean="0"/>
              <a:t>Serial.begin</a:t>
            </a:r>
            <a:r>
              <a:rPr lang="sk-SK" sz="1400" dirty="0" smtClean="0"/>
              <a:t>(9600); </a:t>
            </a:r>
          </a:p>
          <a:p>
            <a:r>
              <a:rPr lang="sk-SK" sz="1400" dirty="0" err="1" smtClean="0"/>
              <a:t>servo.attach</a:t>
            </a:r>
            <a:r>
              <a:rPr lang="sk-SK" sz="1400" dirty="0" smtClean="0"/>
              <a:t>(</a:t>
            </a:r>
            <a:r>
              <a:rPr lang="sk-SK" sz="1400" dirty="0" err="1" smtClean="0"/>
              <a:t>servoPin</a:t>
            </a:r>
            <a:r>
              <a:rPr lang="sk-SK" sz="1400" dirty="0" smtClean="0"/>
              <a:t>); </a:t>
            </a:r>
          </a:p>
          <a:p>
            <a:r>
              <a:rPr lang="sk-SK" sz="1400" dirty="0" smtClean="0"/>
              <a:t>} </a:t>
            </a:r>
          </a:p>
          <a:p>
            <a:endParaRPr lang="sk-SK" sz="1400" dirty="0" smtClean="0"/>
          </a:p>
          <a:p>
            <a:r>
              <a:rPr lang="sk-SK" sz="1400" dirty="0" err="1" smtClean="0"/>
              <a:t>void</a:t>
            </a:r>
            <a:r>
              <a:rPr lang="sk-SK" sz="1400" dirty="0" smtClean="0"/>
              <a:t> </a:t>
            </a:r>
            <a:r>
              <a:rPr lang="sk-SK" sz="1400" dirty="0" err="1" smtClean="0"/>
              <a:t>loop</a:t>
            </a:r>
            <a:r>
              <a:rPr lang="sk-SK" sz="1400" dirty="0" smtClean="0"/>
              <a:t>() </a:t>
            </a:r>
          </a:p>
          <a:p>
            <a:r>
              <a:rPr lang="sk-SK" sz="1400" dirty="0" smtClean="0"/>
              <a:t>{ </a:t>
            </a:r>
            <a:r>
              <a:rPr lang="sk-SK" sz="1400" dirty="0" smtClean="0"/>
              <a:t> </a:t>
            </a:r>
          </a:p>
          <a:p>
            <a:r>
              <a:rPr lang="sk-SK" sz="1400" dirty="0" smtClean="0"/>
              <a:t> </a:t>
            </a:r>
            <a:r>
              <a:rPr lang="sk-SK" sz="1400" dirty="0" smtClean="0">
                <a:solidFill>
                  <a:schemeClr val="bg1">
                    <a:lumMod val="50000"/>
                  </a:schemeClr>
                </a:solidFill>
              </a:rPr>
              <a:t>//</a:t>
            </a:r>
            <a:r>
              <a:rPr lang="sk-SK" sz="1400" dirty="0" smtClean="0">
                <a:solidFill>
                  <a:schemeClr val="bg1">
                    <a:lumMod val="50000"/>
                  </a:schemeClr>
                </a:solidFill>
              </a:rPr>
              <a:t>ovládame smer </a:t>
            </a:r>
            <a:r>
              <a:rPr lang="sk-SK" sz="1400" dirty="0" err="1" smtClean="0">
                <a:solidFill>
                  <a:schemeClr val="bg1">
                    <a:lumMod val="50000"/>
                  </a:schemeClr>
                </a:solidFill>
              </a:rPr>
              <a:t>servopohonu</a:t>
            </a:r>
            <a:r>
              <a:rPr lang="sk-SK" sz="1400" dirty="0" smtClean="0">
                <a:solidFill>
                  <a:schemeClr val="bg1">
                    <a:lumMod val="50000"/>
                  </a:schemeClr>
                </a:solidFill>
              </a:rPr>
              <a:t> a polohu motora </a:t>
            </a:r>
          </a:p>
          <a:p>
            <a:r>
              <a:rPr lang="sk-SK" sz="1400" dirty="0" err="1" smtClean="0"/>
              <a:t>servo.write</a:t>
            </a:r>
            <a:r>
              <a:rPr lang="sk-SK" sz="1400" dirty="0" smtClean="0"/>
              <a:t>(45); </a:t>
            </a:r>
            <a:r>
              <a:rPr lang="sk-SK" sz="1400" dirty="0" smtClean="0">
                <a:solidFill>
                  <a:schemeClr val="bg1">
                    <a:lumMod val="50000"/>
                  </a:schemeClr>
                </a:solidFill>
              </a:rPr>
              <a:t>// otočí </a:t>
            </a:r>
            <a:r>
              <a:rPr lang="sk-SK" sz="1400" dirty="0" err="1" smtClean="0">
                <a:solidFill>
                  <a:schemeClr val="bg1">
                    <a:lumMod val="50000"/>
                  </a:schemeClr>
                </a:solidFill>
              </a:rPr>
              <a:t>servo</a:t>
            </a:r>
            <a:r>
              <a:rPr lang="sk-SK" sz="1400" dirty="0" smtClean="0">
                <a:solidFill>
                  <a:schemeClr val="bg1">
                    <a:lumMod val="50000"/>
                  </a:schemeClr>
                </a:solidFill>
              </a:rPr>
              <a:t> doľava na </a:t>
            </a:r>
            <a:r>
              <a:rPr lang="sk-SK" sz="1400" dirty="0" smtClean="0">
                <a:solidFill>
                  <a:schemeClr val="bg1">
                    <a:lumMod val="50000"/>
                  </a:schemeClr>
                </a:solidFill>
              </a:rPr>
              <a:t>45 </a:t>
            </a:r>
            <a:r>
              <a:rPr lang="sk-SK" sz="1400" dirty="0" smtClean="0">
                <a:solidFill>
                  <a:schemeClr val="bg1">
                    <a:lumMod val="50000"/>
                  </a:schemeClr>
                </a:solidFill>
              </a:rPr>
              <a:t>stupňov </a:t>
            </a:r>
          </a:p>
          <a:p>
            <a:r>
              <a:rPr lang="sk-SK" sz="1400" dirty="0" err="1" smtClean="0"/>
              <a:t>delay</a:t>
            </a:r>
            <a:r>
              <a:rPr lang="sk-SK" sz="1400" dirty="0" smtClean="0"/>
              <a:t>(1000); </a:t>
            </a:r>
            <a:r>
              <a:rPr lang="sk-SK" sz="1400" dirty="0" smtClean="0">
                <a:solidFill>
                  <a:schemeClr val="bg1">
                    <a:lumMod val="50000"/>
                  </a:schemeClr>
                </a:solidFill>
              </a:rPr>
              <a:t>// čaká 1 sekundu </a:t>
            </a:r>
          </a:p>
          <a:p>
            <a:r>
              <a:rPr lang="sk-SK" sz="1400" dirty="0" err="1" smtClean="0"/>
              <a:t>servo.write</a:t>
            </a:r>
            <a:r>
              <a:rPr lang="sk-SK" sz="1400" dirty="0" smtClean="0"/>
              <a:t>(90); </a:t>
            </a:r>
            <a:r>
              <a:rPr lang="sk-SK" sz="1400" dirty="0" smtClean="0">
                <a:solidFill>
                  <a:schemeClr val="bg1">
                    <a:lumMod val="50000"/>
                  </a:schemeClr>
                </a:solidFill>
              </a:rPr>
              <a:t>// otočí </a:t>
            </a:r>
            <a:r>
              <a:rPr lang="sk-SK" sz="1400" dirty="0" err="1" smtClean="0">
                <a:solidFill>
                  <a:schemeClr val="bg1">
                    <a:lumMod val="50000"/>
                  </a:schemeClr>
                </a:solidFill>
              </a:rPr>
              <a:t>servo</a:t>
            </a:r>
            <a:r>
              <a:rPr lang="sk-SK" sz="1400" dirty="0" smtClean="0">
                <a:solidFill>
                  <a:schemeClr val="bg1">
                    <a:lumMod val="50000"/>
                  </a:schemeClr>
                </a:solidFill>
              </a:rPr>
              <a:t> späť na 90 stupňov </a:t>
            </a:r>
            <a:endParaRPr lang="sk-SK" sz="1400" dirty="0" smtClean="0"/>
          </a:p>
          <a:p>
            <a:r>
              <a:rPr lang="sk-SK" sz="1400" dirty="0" err="1" smtClean="0"/>
              <a:t>delay</a:t>
            </a:r>
            <a:r>
              <a:rPr lang="sk-SK" sz="1400" dirty="0" smtClean="0"/>
              <a:t>(1000); </a:t>
            </a:r>
            <a:r>
              <a:rPr lang="sk-SK" sz="1400" dirty="0" smtClean="0">
                <a:solidFill>
                  <a:schemeClr val="bg1">
                    <a:lumMod val="50000"/>
                  </a:schemeClr>
                </a:solidFill>
              </a:rPr>
              <a:t>// čaká 1 sekundu </a:t>
            </a:r>
          </a:p>
          <a:p>
            <a:r>
              <a:rPr lang="sk-SK" sz="1400" dirty="0" err="1" smtClean="0"/>
              <a:t>servo.write</a:t>
            </a:r>
            <a:r>
              <a:rPr lang="sk-SK" sz="1400" dirty="0" smtClean="0"/>
              <a:t>(135); </a:t>
            </a:r>
            <a:r>
              <a:rPr lang="sk-SK" sz="1400" dirty="0" smtClean="0">
                <a:solidFill>
                  <a:schemeClr val="bg1">
                    <a:lumMod val="50000"/>
                  </a:schemeClr>
                </a:solidFill>
              </a:rPr>
              <a:t>// otočí </a:t>
            </a:r>
            <a:r>
              <a:rPr lang="sk-SK" sz="1400" dirty="0" err="1" smtClean="0">
                <a:solidFill>
                  <a:schemeClr val="bg1">
                    <a:lumMod val="50000"/>
                  </a:schemeClr>
                </a:solidFill>
              </a:rPr>
              <a:t>servo</a:t>
            </a:r>
            <a:r>
              <a:rPr lang="sk-SK" sz="1400" dirty="0" smtClean="0">
                <a:solidFill>
                  <a:schemeClr val="bg1">
                    <a:lumMod val="50000"/>
                  </a:schemeClr>
                </a:solidFill>
              </a:rPr>
              <a:t> doprava na 135 stupňov </a:t>
            </a:r>
          </a:p>
          <a:p>
            <a:r>
              <a:rPr lang="sk-SK" sz="1400" dirty="0" err="1" smtClean="0"/>
              <a:t>delay</a:t>
            </a:r>
            <a:r>
              <a:rPr lang="sk-SK" sz="1400" dirty="0" smtClean="0"/>
              <a:t>(1000); </a:t>
            </a:r>
            <a:r>
              <a:rPr lang="sk-SK" sz="1400" dirty="0" smtClean="0">
                <a:solidFill>
                  <a:schemeClr val="bg1">
                    <a:lumMod val="50000"/>
                  </a:schemeClr>
                </a:solidFill>
              </a:rPr>
              <a:t>// čaká 1 sekundu </a:t>
            </a:r>
          </a:p>
          <a:p>
            <a:r>
              <a:rPr lang="sk-SK" sz="1400" dirty="0" err="1" smtClean="0"/>
              <a:t>servo.write</a:t>
            </a:r>
            <a:r>
              <a:rPr lang="sk-SK" sz="1400" dirty="0" smtClean="0"/>
              <a:t>(90); </a:t>
            </a:r>
            <a:r>
              <a:rPr lang="sk-SK" sz="1400" dirty="0" smtClean="0">
                <a:solidFill>
                  <a:schemeClr val="bg1">
                    <a:lumMod val="50000"/>
                  </a:schemeClr>
                </a:solidFill>
              </a:rPr>
              <a:t>// otočí </a:t>
            </a:r>
            <a:r>
              <a:rPr lang="sk-SK" sz="1400" dirty="0" err="1" smtClean="0">
                <a:solidFill>
                  <a:schemeClr val="bg1">
                    <a:lumMod val="50000"/>
                  </a:schemeClr>
                </a:solidFill>
              </a:rPr>
              <a:t>servo</a:t>
            </a:r>
            <a:r>
              <a:rPr lang="sk-SK" sz="1400" dirty="0" smtClean="0">
                <a:solidFill>
                  <a:schemeClr val="bg1">
                    <a:lumMod val="50000"/>
                  </a:schemeClr>
                </a:solidFill>
              </a:rPr>
              <a:t> späť na 90 stupňov </a:t>
            </a:r>
            <a:endParaRPr lang="sk-SK" sz="1400" dirty="0" smtClean="0"/>
          </a:p>
          <a:p>
            <a:r>
              <a:rPr lang="sk-SK" sz="1400" dirty="0" err="1" smtClean="0"/>
              <a:t>delay</a:t>
            </a:r>
            <a:r>
              <a:rPr lang="sk-SK" sz="1400" dirty="0" smtClean="0"/>
              <a:t>(1000); </a:t>
            </a:r>
            <a:r>
              <a:rPr lang="sk-SK" sz="1400" dirty="0" smtClean="0"/>
              <a:t> </a:t>
            </a:r>
          </a:p>
          <a:p>
            <a:r>
              <a:rPr lang="sk-SK" sz="1400" dirty="0" smtClean="0"/>
              <a:t>} </a:t>
            </a:r>
          </a:p>
          <a:p>
            <a:endParaRPr lang="sk-SK" sz="1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764704"/>
            <a:ext cx="3312368" cy="273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51520" y="188640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Ovládanie </a:t>
            </a:r>
            <a:r>
              <a:rPr lang="sk-SK" sz="2000" b="1" dirty="0" err="1" smtClean="0"/>
              <a:t>servomotora</a:t>
            </a:r>
            <a:r>
              <a:rPr lang="sk-SK" sz="2000" b="1" dirty="0" smtClean="0"/>
              <a:t> potenciometrom</a:t>
            </a:r>
            <a:endParaRPr lang="sk-SK" sz="2000" b="1" dirty="0"/>
          </a:p>
        </p:txBody>
      </p:sp>
      <p:sp>
        <p:nvSpPr>
          <p:cNvPr id="6" name="Obdĺžnik 5"/>
          <p:cNvSpPr/>
          <p:nvPr/>
        </p:nvSpPr>
        <p:spPr>
          <a:xfrm>
            <a:off x="3563888" y="548680"/>
            <a:ext cx="558011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/>
              <a:t>#</a:t>
            </a:r>
            <a:r>
              <a:rPr lang="sk-SK" sz="1600" dirty="0" err="1" smtClean="0"/>
              <a:t>include</a:t>
            </a:r>
            <a:r>
              <a:rPr lang="sk-SK" sz="1600" dirty="0" smtClean="0"/>
              <a:t> &lt;</a:t>
            </a:r>
            <a:r>
              <a:rPr lang="sk-SK" sz="1600" dirty="0" err="1" smtClean="0"/>
              <a:t>Servo.h</a:t>
            </a:r>
            <a:r>
              <a:rPr lang="sk-SK" sz="1600" dirty="0" smtClean="0"/>
              <a:t>&gt; </a:t>
            </a:r>
            <a:endParaRPr lang="sk-SK" sz="1600" dirty="0" smtClean="0"/>
          </a:p>
          <a:p>
            <a:r>
              <a:rPr lang="sk-SK" sz="1600" dirty="0" err="1" smtClean="0"/>
              <a:t>Servo</a:t>
            </a:r>
            <a:r>
              <a:rPr lang="sk-SK" sz="1600" dirty="0" smtClean="0"/>
              <a:t> </a:t>
            </a:r>
            <a:r>
              <a:rPr lang="sk-SK" sz="1600" dirty="0" err="1" smtClean="0"/>
              <a:t>myservo</a:t>
            </a:r>
            <a:r>
              <a:rPr lang="sk-SK" sz="1600" dirty="0" smtClean="0"/>
              <a:t>; </a:t>
            </a:r>
            <a:endParaRPr lang="sk-SK" sz="1600" dirty="0" smtClean="0"/>
          </a:p>
          <a:p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// 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vytvorte </a:t>
            </a:r>
            <a:r>
              <a:rPr lang="sk-SK" sz="1600" dirty="0" err="1" smtClean="0">
                <a:solidFill>
                  <a:schemeClr val="bg1">
                    <a:lumMod val="50000"/>
                  </a:schemeClr>
                </a:solidFill>
              </a:rPr>
              <a:t>servoobjekt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 na ovládanie </a:t>
            </a:r>
            <a:r>
              <a:rPr lang="sk-SK" sz="1600" dirty="0" err="1" smtClean="0">
                <a:solidFill>
                  <a:schemeClr val="bg1">
                    <a:lumMod val="50000"/>
                  </a:schemeClr>
                </a:solidFill>
              </a:rPr>
              <a:t>servopohonu</a:t>
            </a:r>
            <a:endParaRPr lang="sk-SK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sk-SK" sz="1600" dirty="0" smtClean="0"/>
          </a:p>
          <a:p>
            <a:r>
              <a:rPr lang="sk-SK" sz="1600" dirty="0" err="1" smtClean="0"/>
              <a:t>int</a:t>
            </a:r>
            <a:r>
              <a:rPr lang="sk-SK" sz="1600" dirty="0" smtClean="0"/>
              <a:t> </a:t>
            </a:r>
            <a:r>
              <a:rPr lang="sk-SK" sz="1600" dirty="0" err="1" smtClean="0"/>
              <a:t>potpin</a:t>
            </a:r>
            <a:r>
              <a:rPr lang="sk-SK" sz="1600" dirty="0" smtClean="0"/>
              <a:t> = 0; </a:t>
            </a:r>
            <a:endParaRPr lang="sk-SK" sz="1600" dirty="0" smtClean="0"/>
          </a:p>
          <a:p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// </a:t>
            </a:r>
            <a:r>
              <a:rPr lang="sk-SK" sz="1600" dirty="0" err="1" smtClean="0">
                <a:solidFill>
                  <a:schemeClr val="bg1">
                    <a:lumMod val="50000"/>
                  </a:schemeClr>
                </a:solidFill>
              </a:rPr>
              <a:t>analogový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 kolík určený na pripojenie potenciometra </a:t>
            </a:r>
            <a:endParaRPr lang="sk-SK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sk-SK" sz="1600" dirty="0" smtClean="0"/>
          </a:p>
          <a:p>
            <a:r>
              <a:rPr lang="sk-SK" sz="1600" dirty="0" err="1" smtClean="0"/>
              <a:t>int</a:t>
            </a:r>
            <a:r>
              <a:rPr lang="sk-SK" sz="1600" dirty="0" smtClean="0"/>
              <a:t> </a:t>
            </a:r>
            <a:r>
              <a:rPr lang="sk-SK" sz="1600" dirty="0" smtClean="0"/>
              <a:t>val; </a:t>
            </a:r>
            <a:endParaRPr lang="sk-SK" sz="1600" dirty="0" smtClean="0"/>
          </a:p>
          <a:p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// 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premenná na čítanie hodnoty z analógového kolíka </a:t>
            </a:r>
            <a:endParaRPr lang="sk-SK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k-SK" sz="1600" dirty="0" err="1" smtClean="0"/>
              <a:t>void</a:t>
            </a:r>
            <a:r>
              <a:rPr lang="sk-SK" sz="1600" dirty="0" smtClean="0"/>
              <a:t> </a:t>
            </a:r>
            <a:r>
              <a:rPr lang="sk-SK" sz="1600" dirty="0" err="1" smtClean="0"/>
              <a:t>setup</a:t>
            </a:r>
            <a:r>
              <a:rPr lang="sk-SK" sz="1600" dirty="0" smtClean="0"/>
              <a:t>() { </a:t>
            </a:r>
            <a:endParaRPr lang="sk-SK" sz="1600" dirty="0" smtClean="0"/>
          </a:p>
          <a:p>
            <a:r>
              <a:rPr lang="sk-SK" sz="1600" dirty="0" err="1" smtClean="0"/>
              <a:t>myservo.attach</a:t>
            </a:r>
            <a:r>
              <a:rPr lang="sk-SK" sz="1600" dirty="0" smtClean="0"/>
              <a:t>(9</a:t>
            </a:r>
            <a:r>
              <a:rPr lang="sk-SK" sz="1600" dirty="0" smtClean="0"/>
              <a:t>); </a:t>
            </a:r>
            <a:endParaRPr lang="sk-SK" sz="1600" dirty="0" smtClean="0"/>
          </a:p>
          <a:p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// 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pripojí </a:t>
            </a:r>
            <a:r>
              <a:rPr lang="sk-SK" sz="1600" dirty="0" err="1" smtClean="0">
                <a:solidFill>
                  <a:schemeClr val="bg1">
                    <a:lumMod val="50000"/>
                  </a:schemeClr>
                </a:solidFill>
              </a:rPr>
              <a:t>servo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 na kolík 9 k </a:t>
            </a:r>
            <a:r>
              <a:rPr lang="sk-SK" sz="1600" dirty="0" err="1" smtClean="0">
                <a:solidFill>
                  <a:schemeClr val="bg1">
                    <a:lumMod val="50000"/>
                  </a:schemeClr>
                </a:solidFill>
              </a:rPr>
              <a:t>servoventilu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sk-SK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k-SK" sz="1600" dirty="0" smtClean="0"/>
              <a:t>} </a:t>
            </a:r>
          </a:p>
          <a:p>
            <a:endParaRPr lang="sk-SK" sz="1600" dirty="0" smtClean="0"/>
          </a:p>
          <a:p>
            <a:r>
              <a:rPr lang="sk-SK" sz="1600" dirty="0" err="1" smtClean="0"/>
              <a:t>void</a:t>
            </a:r>
            <a:r>
              <a:rPr lang="sk-SK" sz="1600" dirty="0" smtClean="0"/>
              <a:t> </a:t>
            </a:r>
            <a:r>
              <a:rPr lang="sk-SK" sz="1600" dirty="0" err="1" smtClean="0"/>
              <a:t>loop</a:t>
            </a:r>
            <a:r>
              <a:rPr lang="sk-SK" sz="1600" dirty="0" smtClean="0"/>
              <a:t>() </a:t>
            </a:r>
            <a:endParaRPr lang="sk-SK" sz="1600" dirty="0" smtClean="0"/>
          </a:p>
          <a:p>
            <a:r>
              <a:rPr lang="sk-SK" sz="1600" dirty="0" smtClean="0"/>
              <a:t>{ </a:t>
            </a:r>
          </a:p>
          <a:p>
            <a:r>
              <a:rPr lang="sk-SK" sz="1600" dirty="0" smtClean="0"/>
              <a:t>val </a:t>
            </a:r>
            <a:r>
              <a:rPr lang="sk-SK" sz="1600" dirty="0" smtClean="0"/>
              <a:t>= </a:t>
            </a:r>
            <a:r>
              <a:rPr lang="sk-SK" sz="1600" dirty="0" err="1" smtClean="0"/>
              <a:t>analogRead</a:t>
            </a:r>
            <a:r>
              <a:rPr lang="sk-SK" sz="1600" dirty="0" smtClean="0"/>
              <a:t>(</a:t>
            </a:r>
            <a:r>
              <a:rPr lang="sk-SK" sz="1600" dirty="0" err="1" smtClean="0"/>
              <a:t>potpin</a:t>
            </a:r>
            <a:r>
              <a:rPr lang="sk-SK" sz="1600" dirty="0" smtClean="0"/>
              <a:t>); 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// číta hodnotu potenciometra (medzi 0 a 1023) </a:t>
            </a:r>
            <a:endParaRPr lang="sk-SK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k-SK" sz="1600" dirty="0" smtClean="0"/>
              <a:t>val </a:t>
            </a:r>
            <a:r>
              <a:rPr lang="sk-SK" sz="1600" dirty="0" smtClean="0"/>
              <a:t>= </a:t>
            </a:r>
            <a:r>
              <a:rPr lang="sk-SK" sz="1600" dirty="0" err="1" smtClean="0"/>
              <a:t>map</a:t>
            </a:r>
            <a:r>
              <a:rPr lang="sk-SK" sz="1600" dirty="0" smtClean="0"/>
              <a:t>(val, 0, 1023, 0, 180); </a:t>
            </a:r>
            <a:endParaRPr lang="sk-SK" sz="1600" dirty="0" smtClean="0"/>
          </a:p>
          <a:p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// 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upravme ho tak, aby sme ho používali so servom (hodnota medzi 0 a 180) </a:t>
            </a:r>
            <a:endParaRPr lang="sk-SK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k-SK" sz="1600" dirty="0" err="1" smtClean="0"/>
              <a:t>myservo.write</a:t>
            </a:r>
            <a:r>
              <a:rPr lang="sk-SK" sz="1600" dirty="0" smtClean="0"/>
              <a:t>(val</a:t>
            </a:r>
            <a:r>
              <a:rPr lang="sk-SK" sz="1600" dirty="0" smtClean="0"/>
              <a:t>); </a:t>
            </a:r>
            <a:endParaRPr lang="sk-SK" sz="1600" dirty="0" smtClean="0"/>
          </a:p>
          <a:p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// 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nastaví polohu </a:t>
            </a:r>
            <a:r>
              <a:rPr lang="sk-SK" sz="1600" dirty="0" err="1" smtClean="0">
                <a:solidFill>
                  <a:schemeClr val="bg1">
                    <a:lumMod val="50000"/>
                  </a:schemeClr>
                </a:solidFill>
              </a:rPr>
              <a:t>servopohonu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 podľa stupnice </a:t>
            </a:r>
            <a:endParaRPr lang="sk-SK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k-SK" sz="1600" dirty="0" err="1" smtClean="0"/>
              <a:t>delay</a:t>
            </a:r>
            <a:r>
              <a:rPr lang="sk-SK" sz="1600" dirty="0" smtClean="0"/>
              <a:t>(15</a:t>
            </a:r>
            <a:r>
              <a:rPr lang="sk-SK" sz="1600" dirty="0" smtClean="0"/>
              <a:t>); 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// čaká na </a:t>
            </a:r>
            <a:r>
              <a:rPr lang="sk-SK" sz="1600" dirty="0" err="1" smtClean="0">
                <a:solidFill>
                  <a:schemeClr val="bg1">
                    <a:lumMod val="50000"/>
                  </a:schemeClr>
                </a:solidFill>
              </a:rPr>
              <a:t>servo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, aby sa tam dostal </a:t>
            </a:r>
            <a:endParaRPr lang="sk-SK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k-SK" sz="1600" dirty="0" smtClean="0"/>
              <a:t>} </a:t>
            </a:r>
            <a:endParaRPr lang="sk-SK" sz="1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5004048" y="113719"/>
            <a:ext cx="32403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dirty="0" err="1" smtClean="0"/>
              <a:t>const</a:t>
            </a:r>
            <a:r>
              <a:rPr lang="sk-SK" sz="1200" dirty="0" smtClean="0"/>
              <a:t> </a:t>
            </a:r>
            <a:r>
              <a:rPr lang="sk-SK" sz="1200" dirty="0" err="1" smtClean="0"/>
              <a:t>int</a:t>
            </a:r>
            <a:r>
              <a:rPr lang="sk-SK" sz="1200" dirty="0" smtClean="0"/>
              <a:t> </a:t>
            </a:r>
            <a:r>
              <a:rPr lang="sk-SK" sz="1200" dirty="0" err="1" smtClean="0"/>
              <a:t>signalPin</a:t>
            </a:r>
            <a:r>
              <a:rPr lang="sk-SK" sz="1200" dirty="0" smtClean="0"/>
              <a:t>= 7; </a:t>
            </a:r>
          </a:p>
          <a:p>
            <a:r>
              <a:rPr lang="sk-SK" sz="1200" dirty="0" err="1" smtClean="0"/>
              <a:t>const</a:t>
            </a:r>
            <a:r>
              <a:rPr lang="sk-SK" sz="1200" dirty="0" smtClean="0"/>
              <a:t> </a:t>
            </a:r>
            <a:r>
              <a:rPr lang="sk-SK" sz="1200" dirty="0" err="1" smtClean="0"/>
              <a:t>int</a:t>
            </a:r>
            <a:r>
              <a:rPr lang="sk-SK" sz="1200" dirty="0" smtClean="0"/>
              <a:t> </a:t>
            </a:r>
            <a:r>
              <a:rPr lang="sk-SK" sz="1200" dirty="0" err="1" smtClean="0"/>
              <a:t>triggerPin</a:t>
            </a:r>
            <a:r>
              <a:rPr lang="sk-SK" sz="1200" dirty="0" smtClean="0"/>
              <a:t>= 8; </a:t>
            </a:r>
          </a:p>
          <a:p>
            <a:r>
              <a:rPr lang="sk-SK" sz="1200" dirty="0" err="1" smtClean="0"/>
              <a:t>const</a:t>
            </a:r>
            <a:r>
              <a:rPr lang="sk-SK" sz="1200" dirty="0" smtClean="0"/>
              <a:t> </a:t>
            </a:r>
            <a:r>
              <a:rPr lang="sk-SK" sz="1200" dirty="0" err="1" smtClean="0"/>
              <a:t>int</a:t>
            </a:r>
            <a:r>
              <a:rPr lang="sk-SK" sz="1200" dirty="0" smtClean="0"/>
              <a:t> </a:t>
            </a:r>
            <a:r>
              <a:rPr lang="sk-SK" sz="1200" dirty="0" err="1" smtClean="0"/>
              <a:t>LEDPin</a:t>
            </a:r>
            <a:r>
              <a:rPr lang="sk-SK" sz="1200" dirty="0" smtClean="0"/>
              <a:t>= 13; </a:t>
            </a:r>
          </a:p>
          <a:p>
            <a:r>
              <a:rPr lang="sk-SK" sz="1200" dirty="0" err="1" smtClean="0"/>
              <a:t>const</a:t>
            </a:r>
            <a:r>
              <a:rPr lang="sk-SK" sz="1200" dirty="0" smtClean="0"/>
              <a:t> </a:t>
            </a:r>
            <a:r>
              <a:rPr lang="sk-SK" sz="1200" dirty="0" err="1" smtClean="0"/>
              <a:t>int</a:t>
            </a:r>
            <a:r>
              <a:rPr lang="sk-SK" sz="1200" dirty="0" smtClean="0"/>
              <a:t> LEDPin2= 12; </a:t>
            </a:r>
          </a:p>
          <a:p>
            <a:r>
              <a:rPr lang="sk-SK" sz="1200" dirty="0" err="1" smtClean="0"/>
              <a:t>long</a:t>
            </a:r>
            <a:r>
              <a:rPr lang="sk-SK" sz="1200" dirty="0" smtClean="0"/>
              <a:t> </a:t>
            </a:r>
            <a:r>
              <a:rPr lang="sk-SK" sz="1200" dirty="0" err="1" smtClean="0"/>
              <a:t>signal</a:t>
            </a:r>
            <a:r>
              <a:rPr lang="sk-SK" sz="1200" dirty="0" smtClean="0"/>
              <a:t>, </a:t>
            </a:r>
            <a:r>
              <a:rPr lang="sk-SK" sz="1200" dirty="0" err="1" smtClean="0"/>
              <a:t>inches</a:t>
            </a:r>
            <a:r>
              <a:rPr lang="sk-SK" sz="1200" dirty="0" smtClean="0"/>
              <a:t>, </a:t>
            </a:r>
            <a:r>
              <a:rPr lang="sk-SK" sz="1200" dirty="0" err="1" smtClean="0"/>
              <a:t>centimeters</a:t>
            </a:r>
            <a:r>
              <a:rPr lang="sk-SK" sz="1200" dirty="0" smtClean="0"/>
              <a:t>; </a:t>
            </a:r>
          </a:p>
          <a:p>
            <a:r>
              <a:rPr lang="sk-SK" sz="1200" dirty="0" err="1" smtClean="0"/>
              <a:t>void</a:t>
            </a:r>
            <a:r>
              <a:rPr lang="sk-SK" sz="1200" dirty="0" smtClean="0"/>
              <a:t> </a:t>
            </a:r>
            <a:r>
              <a:rPr lang="sk-SK" sz="1200" dirty="0" err="1" smtClean="0"/>
              <a:t>setup</a:t>
            </a:r>
            <a:r>
              <a:rPr lang="sk-SK" sz="1200" dirty="0" smtClean="0"/>
              <a:t>() { </a:t>
            </a:r>
          </a:p>
          <a:p>
            <a:r>
              <a:rPr lang="sk-SK" sz="1200" dirty="0" err="1" smtClean="0"/>
              <a:t>Serial.begin</a:t>
            </a:r>
            <a:r>
              <a:rPr lang="sk-SK" sz="1200" dirty="0" smtClean="0"/>
              <a:t>(9600); </a:t>
            </a:r>
            <a:r>
              <a:rPr lang="sk-SK" sz="1200" dirty="0" smtClean="0"/>
              <a:t> } </a:t>
            </a:r>
            <a:endParaRPr lang="sk-SK" sz="1200" dirty="0" smtClean="0"/>
          </a:p>
          <a:p>
            <a:r>
              <a:rPr lang="sk-SK" sz="1200" dirty="0" err="1" smtClean="0"/>
              <a:t>void</a:t>
            </a:r>
            <a:r>
              <a:rPr lang="sk-SK" sz="1200" dirty="0" smtClean="0"/>
              <a:t> </a:t>
            </a:r>
            <a:r>
              <a:rPr lang="sk-SK" sz="1200" dirty="0" err="1" smtClean="0"/>
              <a:t>loop</a:t>
            </a:r>
            <a:r>
              <a:rPr lang="sk-SK" sz="1200" dirty="0" smtClean="0"/>
              <a:t>() { </a:t>
            </a:r>
          </a:p>
          <a:p>
            <a:r>
              <a:rPr lang="sk-SK" sz="1200" dirty="0" err="1" smtClean="0"/>
              <a:t>pinMode</a:t>
            </a:r>
            <a:r>
              <a:rPr lang="sk-SK" sz="1200" dirty="0" smtClean="0"/>
              <a:t> (</a:t>
            </a:r>
            <a:r>
              <a:rPr lang="sk-SK" sz="1200" dirty="0" err="1" smtClean="0"/>
              <a:t>signalPin</a:t>
            </a:r>
            <a:r>
              <a:rPr lang="sk-SK" sz="1200" dirty="0" smtClean="0"/>
              <a:t>, INPUT); </a:t>
            </a:r>
          </a:p>
          <a:p>
            <a:r>
              <a:rPr lang="sk-SK" sz="1200" dirty="0" err="1" smtClean="0"/>
              <a:t>pinMode</a:t>
            </a:r>
            <a:r>
              <a:rPr lang="sk-SK" sz="1200" dirty="0" smtClean="0"/>
              <a:t> (</a:t>
            </a:r>
            <a:r>
              <a:rPr lang="sk-SK" sz="1200" dirty="0" err="1" smtClean="0"/>
              <a:t>triggerPin</a:t>
            </a:r>
            <a:r>
              <a:rPr lang="sk-SK" sz="1200" dirty="0" smtClean="0"/>
              <a:t>, OUTPUT); </a:t>
            </a:r>
          </a:p>
          <a:p>
            <a:r>
              <a:rPr lang="sk-SK" sz="1200" dirty="0" err="1" smtClean="0"/>
              <a:t>pinMode</a:t>
            </a:r>
            <a:r>
              <a:rPr lang="sk-SK" sz="1200" dirty="0" smtClean="0"/>
              <a:t> (</a:t>
            </a:r>
            <a:r>
              <a:rPr lang="sk-SK" sz="1200" dirty="0" err="1" smtClean="0"/>
              <a:t>LEDPin</a:t>
            </a:r>
            <a:r>
              <a:rPr lang="sk-SK" sz="1200" dirty="0" smtClean="0"/>
              <a:t>, OUTPUT); </a:t>
            </a:r>
          </a:p>
          <a:p>
            <a:r>
              <a:rPr lang="sk-SK" sz="1200" dirty="0" err="1" smtClean="0"/>
              <a:t>pinMode</a:t>
            </a:r>
            <a:r>
              <a:rPr lang="sk-SK" sz="1200" dirty="0" smtClean="0"/>
              <a:t> (LEDPin2, OUTPUT); </a:t>
            </a:r>
          </a:p>
          <a:p>
            <a:r>
              <a:rPr lang="sk-SK" sz="1200" dirty="0" err="1" smtClean="0"/>
              <a:t>digitalWrite</a:t>
            </a:r>
            <a:r>
              <a:rPr lang="sk-SK" sz="1200" dirty="0" smtClean="0"/>
              <a:t>(</a:t>
            </a:r>
            <a:r>
              <a:rPr lang="sk-SK" sz="1200" dirty="0" err="1" smtClean="0"/>
              <a:t>triggerPin</a:t>
            </a:r>
            <a:r>
              <a:rPr lang="sk-SK" sz="1200" dirty="0" smtClean="0"/>
              <a:t>, LOW); </a:t>
            </a:r>
          </a:p>
          <a:p>
            <a:r>
              <a:rPr lang="sk-SK" sz="1200" dirty="0" err="1" smtClean="0"/>
              <a:t>delayMicroseconds</a:t>
            </a:r>
            <a:r>
              <a:rPr lang="sk-SK" sz="1200" dirty="0" smtClean="0"/>
              <a:t>(2); </a:t>
            </a:r>
          </a:p>
          <a:p>
            <a:r>
              <a:rPr lang="sk-SK" sz="1200" dirty="0" err="1" smtClean="0"/>
              <a:t>digitalWrite</a:t>
            </a:r>
            <a:r>
              <a:rPr lang="sk-SK" sz="1200" dirty="0" smtClean="0"/>
              <a:t>(</a:t>
            </a:r>
            <a:r>
              <a:rPr lang="sk-SK" sz="1200" dirty="0" err="1" smtClean="0"/>
              <a:t>triggerPin</a:t>
            </a:r>
            <a:r>
              <a:rPr lang="sk-SK" sz="1200" dirty="0" smtClean="0"/>
              <a:t>, HIGH); </a:t>
            </a:r>
          </a:p>
          <a:p>
            <a:r>
              <a:rPr lang="sk-SK" sz="1200" dirty="0" err="1" smtClean="0"/>
              <a:t>delayMicroseconds</a:t>
            </a:r>
            <a:r>
              <a:rPr lang="sk-SK" sz="1200" dirty="0" smtClean="0"/>
              <a:t>(10); </a:t>
            </a:r>
          </a:p>
          <a:p>
            <a:r>
              <a:rPr lang="sk-SK" sz="1200" dirty="0" err="1" smtClean="0"/>
              <a:t>digitalWrite</a:t>
            </a:r>
            <a:r>
              <a:rPr lang="sk-SK" sz="1200" dirty="0" smtClean="0"/>
              <a:t>(</a:t>
            </a:r>
            <a:r>
              <a:rPr lang="sk-SK" sz="1200" dirty="0" err="1" smtClean="0"/>
              <a:t>triggerPin</a:t>
            </a:r>
            <a:r>
              <a:rPr lang="sk-SK" sz="1200" dirty="0" smtClean="0"/>
              <a:t>, LOW); </a:t>
            </a:r>
          </a:p>
          <a:p>
            <a:r>
              <a:rPr lang="sk-SK" sz="1200" dirty="0" err="1" smtClean="0"/>
              <a:t>signal</a:t>
            </a:r>
            <a:r>
              <a:rPr lang="sk-SK" sz="1200" dirty="0" smtClean="0"/>
              <a:t>= </a:t>
            </a:r>
            <a:r>
              <a:rPr lang="sk-SK" sz="1200" dirty="0" err="1" smtClean="0"/>
              <a:t>pulseIn</a:t>
            </a:r>
            <a:r>
              <a:rPr lang="sk-SK" sz="1200" dirty="0" smtClean="0"/>
              <a:t>(</a:t>
            </a:r>
            <a:r>
              <a:rPr lang="sk-SK" sz="1200" dirty="0" err="1" smtClean="0"/>
              <a:t>signalPin</a:t>
            </a:r>
            <a:r>
              <a:rPr lang="sk-SK" sz="1200" dirty="0" smtClean="0"/>
              <a:t>, HIGH); </a:t>
            </a:r>
          </a:p>
          <a:p>
            <a:r>
              <a:rPr lang="sk-SK" sz="1200" dirty="0" err="1" smtClean="0"/>
              <a:t>inches</a:t>
            </a:r>
            <a:r>
              <a:rPr lang="sk-SK" sz="1200" dirty="0" smtClean="0"/>
              <a:t>= signal/148; </a:t>
            </a:r>
          </a:p>
          <a:p>
            <a:r>
              <a:rPr lang="fr-FR" sz="1200" dirty="0" smtClean="0"/>
              <a:t>centimeters= inches * 2.54; </a:t>
            </a:r>
          </a:p>
          <a:p>
            <a:r>
              <a:rPr lang="sk-SK" sz="1200" dirty="0" err="1" smtClean="0"/>
              <a:t>Serial.print</a:t>
            </a:r>
            <a:r>
              <a:rPr lang="sk-SK" sz="1200" dirty="0" smtClean="0"/>
              <a:t>(</a:t>
            </a:r>
            <a:r>
              <a:rPr lang="sk-SK" sz="1200" dirty="0" err="1" smtClean="0"/>
              <a:t>inches</a:t>
            </a:r>
            <a:r>
              <a:rPr lang="sk-SK" sz="1200" dirty="0" smtClean="0"/>
              <a:t>); </a:t>
            </a:r>
          </a:p>
          <a:p>
            <a:r>
              <a:rPr lang="sk-SK" sz="1200" dirty="0" err="1" smtClean="0"/>
              <a:t>Serial.print</a:t>
            </a:r>
            <a:r>
              <a:rPr lang="sk-SK" sz="1200" dirty="0" smtClean="0"/>
              <a:t>("in, "); </a:t>
            </a:r>
          </a:p>
          <a:p>
            <a:r>
              <a:rPr lang="sk-SK" sz="1200" dirty="0" err="1" smtClean="0"/>
              <a:t>Serial.print</a:t>
            </a:r>
            <a:r>
              <a:rPr lang="sk-SK" sz="1200" dirty="0" smtClean="0"/>
              <a:t>(</a:t>
            </a:r>
            <a:r>
              <a:rPr lang="sk-SK" sz="1200" dirty="0" err="1" smtClean="0"/>
              <a:t>centimeters</a:t>
            </a:r>
            <a:r>
              <a:rPr lang="sk-SK" sz="1200" dirty="0" smtClean="0"/>
              <a:t>); </a:t>
            </a:r>
          </a:p>
          <a:p>
            <a:r>
              <a:rPr lang="sk-SK" sz="1200" dirty="0" err="1" smtClean="0"/>
              <a:t>Serial.print</a:t>
            </a:r>
            <a:r>
              <a:rPr lang="sk-SK" sz="1200" dirty="0" smtClean="0"/>
              <a:t>("cm"); </a:t>
            </a:r>
          </a:p>
          <a:p>
            <a:r>
              <a:rPr lang="sk-SK" sz="1200" dirty="0" err="1" smtClean="0"/>
              <a:t>Serial.println</a:t>
            </a:r>
            <a:r>
              <a:rPr lang="sk-SK" sz="1200" dirty="0" smtClean="0"/>
              <a:t>(); </a:t>
            </a:r>
          </a:p>
          <a:p>
            <a:r>
              <a:rPr lang="sk-SK" sz="1200" dirty="0" err="1" smtClean="0"/>
              <a:t>delay</a:t>
            </a:r>
            <a:r>
              <a:rPr lang="sk-SK" sz="1200" dirty="0" smtClean="0"/>
              <a:t>(500); </a:t>
            </a:r>
          </a:p>
          <a:p>
            <a:r>
              <a:rPr lang="sk-SK" sz="1200" dirty="0" err="1" smtClean="0"/>
              <a:t>if</a:t>
            </a:r>
            <a:r>
              <a:rPr lang="sk-SK" sz="1200" dirty="0" smtClean="0"/>
              <a:t> </a:t>
            </a:r>
            <a:r>
              <a:rPr lang="sk-SK" sz="1200" dirty="0" smtClean="0"/>
              <a:t>(</a:t>
            </a:r>
            <a:r>
              <a:rPr lang="sk-SK" sz="1200" dirty="0" err="1" smtClean="0"/>
              <a:t>inches</a:t>
            </a:r>
            <a:r>
              <a:rPr lang="sk-SK" sz="1200" dirty="0" smtClean="0"/>
              <a:t> &lt; 5) { </a:t>
            </a:r>
          </a:p>
          <a:p>
            <a:r>
              <a:rPr lang="sk-SK" sz="1200" dirty="0" err="1" smtClean="0"/>
              <a:t>digitalWrite</a:t>
            </a:r>
            <a:r>
              <a:rPr lang="sk-SK" sz="1200" dirty="0" smtClean="0"/>
              <a:t>(</a:t>
            </a:r>
            <a:r>
              <a:rPr lang="sk-SK" sz="1200" dirty="0" err="1" smtClean="0"/>
              <a:t>LEDPin</a:t>
            </a:r>
            <a:r>
              <a:rPr lang="sk-SK" sz="1200" dirty="0" smtClean="0"/>
              <a:t>, HIGH); </a:t>
            </a:r>
            <a:r>
              <a:rPr lang="sk-SK" sz="1200" dirty="0" smtClean="0"/>
              <a:t> } </a:t>
            </a:r>
          </a:p>
          <a:p>
            <a:r>
              <a:rPr lang="sk-SK" sz="1200" dirty="0" err="1" smtClean="0"/>
              <a:t>else</a:t>
            </a:r>
            <a:r>
              <a:rPr lang="sk-SK" sz="1200" dirty="0" smtClean="0"/>
              <a:t> </a:t>
            </a:r>
            <a:r>
              <a:rPr lang="sk-SK" sz="1200" dirty="0" smtClean="0"/>
              <a:t> { </a:t>
            </a:r>
            <a:endParaRPr lang="sk-SK" sz="1200" dirty="0" smtClean="0"/>
          </a:p>
          <a:p>
            <a:r>
              <a:rPr lang="sk-SK" sz="1200" dirty="0" err="1" smtClean="0"/>
              <a:t>digitalWrite</a:t>
            </a:r>
            <a:r>
              <a:rPr lang="sk-SK" sz="1200" dirty="0" smtClean="0"/>
              <a:t>(</a:t>
            </a:r>
            <a:r>
              <a:rPr lang="sk-SK" sz="1200" dirty="0" err="1" smtClean="0"/>
              <a:t>LEDPin</a:t>
            </a:r>
            <a:r>
              <a:rPr lang="sk-SK" sz="1200" dirty="0" smtClean="0"/>
              <a:t>, LOW); </a:t>
            </a:r>
            <a:r>
              <a:rPr lang="sk-SK" sz="1200" dirty="0" smtClean="0"/>
              <a:t> } </a:t>
            </a:r>
            <a:endParaRPr lang="sk-SK" sz="1200" dirty="0" smtClean="0"/>
          </a:p>
          <a:p>
            <a:r>
              <a:rPr lang="sk-SK" sz="1200" dirty="0" err="1" smtClean="0"/>
              <a:t>if</a:t>
            </a:r>
            <a:r>
              <a:rPr lang="sk-SK" sz="1200" dirty="0" smtClean="0"/>
              <a:t> (</a:t>
            </a:r>
            <a:r>
              <a:rPr lang="sk-SK" sz="1200" dirty="0" err="1" smtClean="0"/>
              <a:t>inches</a:t>
            </a:r>
            <a:r>
              <a:rPr lang="sk-SK" sz="1200" dirty="0" smtClean="0"/>
              <a:t> &lt; 10) { </a:t>
            </a:r>
          </a:p>
          <a:p>
            <a:r>
              <a:rPr lang="sk-SK" sz="1200" dirty="0" err="1" smtClean="0"/>
              <a:t>digitalWrite</a:t>
            </a:r>
            <a:r>
              <a:rPr lang="sk-SK" sz="1200" dirty="0" smtClean="0"/>
              <a:t>(LEDPin2, HIGH); </a:t>
            </a:r>
            <a:r>
              <a:rPr lang="sk-SK" sz="1200" dirty="0" smtClean="0"/>
              <a:t> } </a:t>
            </a:r>
            <a:endParaRPr lang="sk-SK" sz="1200" dirty="0" smtClean="0"/>
          </a:p>
          <a:p>
            <a:r>
              <a:rPr lang="sk-SK" sz="1200" dirty="0" err="1" smtClean="0"/>
              <a:t>else</a:t>
            </a:r>
            <a:r>
              <a:rPr lang="sk-SK" sz="1200" dirty="0" smtClean="0"/>
              <a:t> </a:t>
            </a:r>
            <a:r>
              <a:rPr lang="sk-SK" sz="1200" dirty="0" smtClean="0"/>
              <a:t> { </a:t>
            </a:r>
            <a:endParaRPr lang="sk-SK" sz="1200" dirty="0" smtClean="0"/>
          </a:p>
          <a:p>
            <a:r>
              <a:rPr lang="sk-SK" sz="1200" dirty="0" err="1" smtClean="0"/>
              <a:t>digitalWrite</a:t>
            </a:r>
            <a:r>
              <a:rPr lang="sk-SK" sz="1200" dirty="0" smtClean="0"/>
              <a:t>(LEDPin2, LOW); </a:t>
            </a:r>
            <a:r>
              <a:rPr lang="sk-SK" sz="1200" dirty="0" smtClean="0"/>
              <a:t> } </a:t>
            </a:r>
            <a:endParaRPr lang="sk-SK" sz="1200" dirty="0" smtClean="0"/>
          </a:p>
          <a:p>
            <a:r>
              <a:rPr lang="sk-SK" sz="1200" dirty="0" err="1" smtClean="0"/>
              <a:t>delay</a:t>
            </a:r>
            <a:r>
              <a:rPr lang="sk-SK" sz="1200" dirty="0" smtClean="0"/>
              <a:t>(100); </a:t>
            </a:r>
            <a:r>
              <a:rPr lang="sk-SK" sz="1200" dirty="0" smtClean="0"/>
              <a:t> } </a:t>
            </a:r>
            <a:endParaRPr lang="sk-SK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51765"/>
            <a:ext cx="4320480" cy="480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251520" y="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Merač vzdialenosti</a:t>
            </a:r>
            <a:endParaRPr lang="sk-SK" sz="20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803"/>
          <a:stretch>
            <a:fillRect/>
          </a:stretch>
        </p:blipFill>
        <p:spPr bwMode="auto">
          <a:xfrm>
            <a:off x="467544" y="692696"/>
            <a:ext cx="2496855" cy="332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51520" y="44624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Magnetický spínač</a:t>
            </a:r>
            <a:endParaRPr lang="sk-SK" sz="2000" b="1" dirty="0"/>
          </a:p>
        </p:txBody>
      </p:sp>
      <p:sp>
        <p:nvSpPr>
          <p:cNvPr id="6" name="Obdĺžnik 5"/>
          <p:cNvSpPr/>
          <p:nvPr/>
        </p:nvSpPr>
        <p:spPr>
          <a:xfrm>
            <a:off x="4211960" y="1061"/>
            <a:ext cx="493204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err="1" smtClean="0"/>
              <a:t>const</a:t>
            </a:r>
            <a:r>
              <a:rPr lang="sk-SK" sz="1600" dirty="0" smtClean="0"/>
              <a:t> </a:t>
            </a:r>
            <a:r>
              <a:rPr lang="sk-SK" sz="1600" dirty="0" err="1" smtClean="0"/>
              <a:t>int</a:t>
            </a:r>
            <a:r>
              <a:rPr lang="sk-SK" sz="1600" dirty="0" smtClean="0"/>
              <a:t> </a:t>
            </a:r>
            <a:r>
              <a:rPr lang="sk-SK" sz="1600" dirty="0" err="1" smtClean="0"/>
              <a:t>digitalInPin</a:t>
            </a:r>
            <a:r>
              <a:rPr lang="sk-SK" sz="1600" dirty="0" smtClean="0"/>
              <a:t> = 7</a:t>
            </a:r>
            <a:r>
              <a:rPr lang="sk-SK" sz="1600" dirty="0" smtClean="0"/>
              <a:t>;</a:t>
            </a:r>
          </a:p>
          <a:p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// jazýčkový spínač pripojiť k pin7 </a:t>
            </a:r>
            <a:endParaRPr lang="sk-SK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k-SK" sz="1600" dirty="0" err="1" smtClean="0"/>
              <a:t>const</a:t>
            </a:r>
            <a:r>
              <a:rPr lang="sk-SK" sz="1600" dirty="0" smtClean="0"/>
              <a:t> </a:t>
            </a:r>
            <a:r>
              <a:rPr lang="sk-SK" sz="1600" dirty="0" err="1" smtClean="0"/>
              <a:t>int</a:t>
            </a:r>
            <a:r>
              <a:rPr lang="sk-SK" sz="1600" dirty="0" smtClean="0"/>
              <a:t> </a:t>
            </a:r>
            <a:r>
              <a:rPr lang="sk-SK" sz="1600" dirty="0" err="1" smtClean="0"/>
              <a:t>ledPin</a:t>
            </a:r>
            <a:r>
              <a:rPr lang="sk-SK" sz="1600" dirty="0" smtClean="0"/>
              <a:t> = 13; </a:t>
            </a:r>
            <a:endParaRPr lang="sk-SK" sz="1600" dirty="0" smtClean="0"/>
          </a:p>
          <a:p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// 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pin13 vstavaný 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pre LED</a:t>
            </a:r>
            <a:endParaRPr lang="sk-SK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k-SK" sz="1600" dirty="0" err="1" smtClean="0"/>
              <a:t>void</a:t>
            </a:r>
            <a:r>
              <a:rPr lang="sk-SK" sz="1600" dirty="0" smtClean="0"/>
              <a:t> </a:t>
            </a:r>
            <a:r>
              <a:rPr lang="sk-SK" sz="1600" dirty="0" err="1" smtClean="0"/>
              <a:t>setup</a:t>
            </a:r>
            <a:r>
              <a:rPr lang="sk-SK" sz="1600" dirty="0" smtClean="0"/>
              <a:t> () </a:t>
            </a:r>
            <a:endParaRPr lang="sk-SK" sz="1600" dirty="0" smtClean="0"/>
          </a:p>
          <a:p>
            <a:r>
              <a:rPr lang="sk-SK" sz="1600" dirty="0" smtClean="0"/>
              <a:t>{ </a:t>
            </a:r>
          </a:p>
          <a:p>
            <a:r>
              <a:rPr lang="sk-SK" sz="1600" dirty="0" err="1" smtClean="0"/>
              <a:t>pinMode</a:t>
            </a:r>
            <a:r>
              <a:rPr lang="sk-SK" sz="1600" dirty="0" smtClean="0"/>
              <a:t> </a:t>
            </a:r>
            <a:r>
              <a:rPr lang="sk-SK" sz="1600" dirty="0" smtClean="0"/>
              <a:t>(</a:t>
            </a:r>
            <a:r>
              <a:rPr lang="sk-SK" sz="1600" dirty="0" err="1" smtClean="0"/>
              <a:t>digitalInPin</a:t>
            </a:r>
            <a:r>
              <a:rPr lang="sk-SK" sz="1600" dirty="0" smtClean="0"/>
              <a:t>, INPUT); </a:t>
            </a:r>
            <a:endParaRPr lang="sk-SK" sz="1600" dirty="0" smtClean="0"/>
          </a:p>
          <a:p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// 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nastaví </a:t>
            </a:r>
            <a:r>
              <a:rPr lang="sk-SK" sz="1600" dirty="0" err="1" smtClean="0">
                <a:solidFill>
                  <a:schemeClr val="bg1">
                    <a:lumMod val="50000"/>
                  </a:schemeClr>
                </a:solidFill>
              </a:rPr>
              <a:t>digitalInPin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 ako vstup </a:t>
            </a:r>
            <a:endParaRPr lang="sk-SK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k-SK" sz="1600" dirty="0" err="1" smtClean="0"/>
              <a:t>pinMode</a:t>
            </a:r>
            <a:r>
              <a:rPr lang="sk-SK" sz="1600" dirty="0" smtClean="0"/>
              <a:t> </a:t>
            </a:r>
            <a:r>
              <a:rPr lang="sk-SK" sz="1600" dirty="0" smtClean="0"/>
              <a:t>(</a:t>
            </a:r>
            <a:r>
              <a:rPr lang="sk-SK" sz="1600" dirty="0" err="1" smtClean="0"/>
              <a:t>ledPin</a:t>
            </a:r>
            <a:r>
              <a:rPr lang="sk-SK" sz="1600" dirty="0" smtClean="0"/>
              <a:t>, OUTPUT); </a:t>
            </a:r>
            <a:endParaRPr lang="sk-SK" sz="1600" dirty="0" smtClean="0"/>
          </a:p>
          <a:p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// 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nastaví </a:t>
            </a:r>
            <a:r>
              <a:rPr lang="sk-SK" sz="1600" dirty="0" err="1" smtClean="0">
                <a:solidFill>
                  <a:schemeClr val="bg1">
                    <a:lumMod val="50000"/>
                  </a:schemeClr>
                </a:solidFill>
              </a:rPr>
              <a:t>ledPin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 ako 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výstup</a:t>
            </a:r>
          </a:p>
          <a:p>
            <a:r>
              <a:rPr lang="sk-SK" sz="1600" dirty="0" smtClean="0"/>
              <a:t> </a:t>
            </a:r>
            <a:r>
              <a:rPr lang="sk-SK" sz="1600" dirty="0" smtClean="0"/>
              <a:t>} </a:t>
            </a:r>
          </a:p>
          <a:p>
            <a:r>
              <a:rPr lang="sk-SK" sz="1600" dirty="0" err="1" smtClean="0"/>
              <a:t>void</a:t>
            </a:r>
            <a:r>
              <a:rPr lang="sk-SK" sz="1600" dirty="0" smtClean="0"/>
              <a:t> </a:t>
            </a:r>
            <a:r>
              <a:rPr lang="sk-SK" sz="1600" dirty="0" err="1" smtClean="0"/>
              <a:t>loop</a:t>
            </a:r>
            <a:r>
              <a:rPr lang="sk-SK" sz="1600" dirty="0" smtClean="0"/>
              <a:t> </a:t>
            </a:r>
            <a:r>
              <a:rPr lang="sk-SK" sz="1600" dirty="0" smtClean="0"/>
              <a:t>()</a:t>
            </a:r>
          </a:p>
          <a:p>
            <a:r>
              <a:rPr lang="sk-SK" sz="1600" dirty="0" smtClean="0"/>
              <a:t> </a:t>
            </a:r>
            <a:r>
              <a:rPr lang="sk-SK" sz="1600" dirty="0" smtClean="0"/>
              <a:t>{ </a:t>
            </a:r>
            <a:endParaRPr lang="sk-SK" sz="1600" dirty="0" smtClean="0"/>
          </a:p>
          <a:p>
            <a:r>
              <a:rPr lang="sk-SK" sz="1600" dirty="0" err="1" smtClean="0"/>
              <a:t>boolean</a:t>
            </a:r>
            <a:r>
              <a:rPr lang="sk-SK" sz="1600" dirty="0" smtClean="0"/>
              <a:t> </a:t>
            </a:r>
            <a:r>
              <a:rPr lang="sk-SK" sz="1600" dirty="0" err="1" smtClean="0"/>
              <a:t>stat</a:t>
            </a:r>
            <a:r>
              <a:rPr lang="sk-SK" sz="1600" dirty="0" smtClean="0"/>
              <a:t> = </a:t>
            </a:r>
            <a:r>
              <a:rPr lang="sk-SK" sz="1600" dirty="0" err="1" smtClean="0"/>
              <a:t>digitalRead</a:t>
            </a:r>
            <a:r>
              <a:rPr lang="sk-SK" sz="1600" dirty="0" smtClean="0"/>
              <a:t> (</a:t>
            </a:r>
            <a:r>
              <a:rPr lang="sk-SK" sz="1600" dirty="0" err="1" smtClean="0"/>
              <a:t>digitalInPin</a:t>
            </a:r>
            <a:r>
              <a:rPr lang="sk-SK" sz="1600" dirty="0" smtClean="0"/>
              <a:t>); </a:t>
            </a:r>
            <a:endParaRPr lang="sk-SK" sz="1600" dirty="0" smtClean="0"/>
          </a:p>
          <a:p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// 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načítanie hodnoty pin7 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so </a:t>
            </a:r>
            <a:r>
              <a:rPr lang="sk-SK" sz="1600" dirty="0" err="1" smtClean="0">
                <a:solidFill>
                  <a:schemeClr val="bg1">
                    <a:lumMod val="50000"/>
                  </a:schemeClr>
                </a:solidFill>
              </a:rPr>
              <a:t>stat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sk-SK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k-SK" sz="1600" dirty="0" err="1" smtClean="0"/>
              <a:t>if</a:t>
            </a:r>
            <a:r>
              <a:rPr lang="sk-SK" sz="1600" dirty="0" smtClean="0"/>
              <a:t> </a:t>
            </a:r>
            <a:r>
              <a:rPr lang="sk-SK" sz="1600" dirty="0" smtClean="0"/>
              <a:t>(</a:t>
            </a:r>
            <a:r>
              <a:rPr lang="sk-SK" sz="1600" dirty="0" err="1" smtClean="0"/>
              <a:t>stat</a:t>
            </a:r>
            <a:r>
              <a:rPr lang="sk-SK" sz="1600" dirty="0" smtClean="0"/>
              <a:t> == HIGH</a:t>
            </a:r>
            <a:r>
              <a:rPr lang="sk-SK" sz="1600" dirty="0" smtClean="0"/>
              <a:t>)</a:t>
            </a:r>
          </a:p>
          <a:p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// ak vysoko </a:t>
            </a:r>
            <a:endParaRPr lang="sk-SK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k-SK" sz="1600" dirty="0" smtClean="0"/>
              <a:t>{ </a:t>
            </a:r>
          </a:p>
          <a:p>
            <a:r>
              <a:rPr lang="sk-SK" sz="1600" dirty="0" err="1" smtClean="0"/>
              <a:t>digitalWrite</a:t>
            </a:r>
            <a:r>
              <a:rPr lang="sk-SK" sz="1600" dirty="0" smtClean="0"/>
              <a:t> </a:t>
            </a:r>
            <a:r>
              <a:rPr lang="sk-SK" sz="1600" dirty="0" smtClean="0"/>
              <a:t>(</a:t>
            </a:r>
            <a:r>
              <a:rPr lang="sk-SK" sz="1600" dirty="0" err="1" smtClean="0"/>
              <a:t>ledPin</a:t>
            </a:r>
            <a:r>
              <a:rPr lang="sk-SK" sz="1600" dirty="0" smtClean="0"/>
              <a:t>, </a:t>
            </a:r>
            <a:r>
              <a:rPr lang="sk-SK" sz="1600" dirty="0" smtClean="0"/>
              <a:t>LOW); </a:t>
            </a:r>
          </a:p>
          <a:p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// 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potom vypnúť viedla </a:t>
            </a:r>
            <a:endParaRPr lang="sk-SK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k-SK" sz="1600" dirty="0" smtClean="0"/>
              <a:t>}</a:t>
            </a:r>
          </a:p>
          <a:p>
            <a:r>
              <a:rPr lang="sk-SK" sz="1600" dirty="0" smtClean="0"/>
              <a:t> </a:t>
            </a:r>
            <a:r>
              <a:rPr lang="sk-SK" sz="1600" dirty="0" err="1" smtClean="0"/>
              <a:t>else</a:t>
            </a:r>
            <a:r>
              <a:rPr lang="sk-SK" sz="1600" dirty="0" smtClean="0"/>
              <a:t> </a:t>
            </a:r>
            <a:endParaRPr lang="sk-SK" sz="1600" dirty="0" smtClean="0"/>
          </a:p>
          <a:p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// iný</a:t>
            </a:r>
          </a:p>
          <a:p>
            <a:r>
              <a:rPr lang="sk-SK" sz="1600" dirty="0" smtClean="0"/>
              <a:t> {</a:t>
            </a:r>
          </a:p>
          <a:p>
            <a:r>
              <a:rPr lang="sk-SK" sz="1600" dirty="0" smtClean="0"/>
              <a:t> </a:t>
            </a:r>
            <a:r>
              <a:rPr lang="sk-SK" sz="1600" dirty="0" err="1" smtClean="0"/>
              <a:t>digitalWrite</a:t>
            </a:r>
            <a:r>
              <a:rPr lang="sk-SK" sz="1600" dirty="0" smtClean="0"/>
              <a:t> (</a:t>
            </a:r>
            <a:r>
              <a:rPr lang="sk-SK" sz="1600" dirty="0" err="1" smtClean="0"/>
              <a:t>ledPin</a:t>
            </a:r>
            <a:r>
              <a:rPr lang="sk-SK" sz="1600" dirty="0" smtClean="0"/>
              <a:t>, HIGH); </a:t>
            </a:r>
            <a:endParaRPr lang="sk-SK" sz="1600" dirty="0" smtClean="0"/>
          </a:p>
          <a:p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// 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zapnutie LED </a:t>
            </a:r>
            <a:endParaRPr lang="sk-SK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k-SK" sz="1600" dirty="0" smtClean="0"/>
              <a:t>} </a:t>
            </a:r>
            <a:r>
              <a:rPr lang="sk-SK" sz="1600" dirty="0" smtClean="0"/>
              <a:t>} </a:t>
            </a:r>
            <a:endParaRPr lang="sk-SK" sz="1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839" t="2565" r="4016"/>
          <a:stretch>
            <a:fillRect/>
          </a:stretch>
        </p:blipFill>
        <p:spPr bwMode="auto">
          <a:xfrm>
            <a:off x="323528" y="838200"/>
            <a:ext cx="3456384" cy="273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51520" y="188640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Detektor ohňa</a:t>
            </a:r>
            <a:endParaRPr lang="sk-SK" sz="2000" b="1" dirty="0"/>
          </a:p>
        </p:txBody>
      </p:sp>
      <p:sp>
        <p:nvSpPr>
          <p:cNvPr id="6" name="Obdĺžnik 5"/>
          <p:cNvSpPr/>
          <p:nvPr/>
        </p:nvSpPr>
        <p:spPr>
          <a:xfrm>
            <a:off x="4139952" y="332656"/>
            <a:ext cx="500404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/>
              <a:t>int Buzzer = 13; 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// </a:t>
            </a:r>
            <a:r>
              <a:rPr lang="sk-SK" dirty="0" err="1" smtClean="0">
                <a:solidFill>
                  <a:schemeClr val="bg1">
                    <a:lumMod val="50000"/>
                  </a:schemeClr>
                </a:solidFill>
              </a:rPr>
              <a:t>pin</a:t>
            </a:r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 pre </a:t>
            </a:r>
            <a:r>
              <a:rPr lang="sk-SK" dirty="0" err="1" smtClean="0">
                <a:solidFill>
                  <a:schemeClr val="bg1">
                    <a:lumMod val="50000"/>
                  </a:schemeClr>
                </a:solidFill>
              </a:rPr>
              <a:t>buzzer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da-DK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FlamePin</a:t>
            </a:r>
            <a:r>
              <a:rPr lang="en-US" dirty="0" smtClean="0"/>
              <a:t> = 2;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//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pin </a:t>
            </a:r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pre detektor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err="1" smtClean="0"/>
              <a:t>int</a:t>
            </a:r>
            <a:r>
              <a:rPr lang="en-US" dirty="0" smtClean="0"/>
              <a:t> Flame = LOW;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// HIGH when FLAME Exposed </a:t>
            </a:r>
          </a:p>
          <a:p>
            <a:r>
              <a:rPr lang="sk-SK" dirty="0" err="1" smtClean="0"/>
              <a:t>void</a:t>
            </a:r>
            <a:r>
              <a:rPr lang="sk-SK" dirty="0" smtClean="0"/>
              <a:t> </a:t>
            </a:r>
            <a:r>
              <a:rPr lang="sk-SK" dirty="0" err="1" smtClean="0"/>
              <a:t>setup</a:t>
            </a:r>
            <a:r>
              <a:rPr lang="sk-SK" dirty="0" smtClean="0"/>
              <a:t>() </a:t>
            </a:r>
            <a:endParaRPr lang="sk-SK" dirty="0" smtClean="0"/>
          </a:p>
          <a:p>
            <a:r>
              <a:rPr lang="sk-SK" dirty="0" smtClean="0"/>
              <a:t>{ </a:t>
            </a:r>
            <a:endParaRPr lang="sk-SK" dirty="0" smtClean="0"/>
          </a:p>
          <a:p>
            <a:r>
              <a:rPr lang="sk-SK" dirty="0" err="1" smtClean="0"/>
              <a:t>pinMode</a:t>
            </a:r>
            <a:r>
              <a:rPr lang="sk-SK" dirty="0" smtClean="0"/>
              <a:t>(</a:t>
            </a:r>
            <a:r>
              <a:rPr lang="sk-SK" dirty="0" err="1" smtClean="0"/>
              <a:t>Buzzer</a:t>
            </a:r>
            <a:r>
              <a:rPr lang="sk-SK" dirty="0" smtClean="0"/>
              <a:t>, OUTPUT); </a:t>
            </a:r>
          </a:p>
          <a:p>
            <a:r>
              <a:rPr lang="sk-SK" dirty="0" err="1" smtClean="0"/>
              <a:t>pinMode</a:t>
            </a:r>
            <a:r>
              <a:rPr lang="sk-SK" dirty="0" smtClean="0"/>
              <a:t>(</a:t>
            </a:r>
            <a:r>
              <a:rPr lang="sk-SK" dirty="0" err="1" smtClean="0"/>
              <a:t>FlamePin</a:t>
            </a:r>
            <a:r>
              <a:rPr lang="sk-SK" dirty="0" smtClean="0"/>
              <a:t>, INPUT); </a:t>
            </a:r>
          </a:p>
          <a:p>
            <a:r>
              <a:rPr lang="sk-SK" dirty="0" err="1" smtClean="0"/>
              <a:t>Serial.begin</a:t>
            </a:r>
            <a:r>
              <a:rPr lang="sk-SK" dirty="0" smtClean="0"/>
              <a:t>(9600); </a:t>
            </a:r>
          </a:p>
          <a:p>
            <a:r>
              <a:rPr lang="sk-SK" dirty="0" smtClean="0"/>
              <a:t>} </a:t>
            </a:r>
          </a:p>
          <a:p>
            <a:r>
              <a:rPr lang="sk-SK" dirty="0" err="1" smtClean="0"/>
              <a:t>void</a:t>
            </a:r>
            <a:r>
              <a:rPr lang="sk-SK" dirty="0" smtClean="0"/>
              <a:t> </a:t>
            </a:r>
            <a:r>
              <a:rPr lang="sk-SK" dirty="0" err="1" smtClean="0"/>
              <a:t>loop</a:t>
            </a:r>
            <a:r>
              <a:rPr lang="sk-SK" dirty="0" smtClean="0"/>
              <a:t>() { </a:t>
            </a:r>
          </a:p>
          <a:p>
            <a:r>
              <a:rPr lang="sk-SK" dirty="0" err="1" smtClean="0"/>
              <a:t>Flame</a:t>
            </a:r>
            <a:r>
              <a:rPr lang="sk-SK" dirty="0" smtClean="0"/>
              <a:t> = </a:t>
            </a:r>
            <a:r>
              <a:rPr lang="sk-SK" dirty="0" err="1" smtClean="0"/>
              <a:t>digitalRead</a:t>
            </a:r>
            <a:r>
              <a:rPr lang="sk-SK" dirty="0" smtClean="0"/>
              <a:t>(</a:t>
            </a:r>
            <a:r>
              <a:rPr lang="sk-SK" dirty="0" err="1" smtClean="0"/>
              <a:t>FlamePin</a:t>
            </a:r>
            <a:r>
              <a:rPr lang="sk-SK" dirty="0" smtClean="0"/>
              <a:t>); </a:t>
            </a:r>
          </a:p>
          <a:p>
            <a:r>
              <a:rPr lang="sk-SK" dirty="0" err="1" smtClean="0"/>
              <a:t>if</a:t>
            </a:r>
            <a:r>
              <a:rPr lang="sk-SK" dirty="0" smtClean="0"/>
              <a:t> (</a:t>
            </a:r>
            <a:r>
              <a:rPr lang="sk-SK" dirty="0" err="1" smtClean="0"/>
              <a:t>Flame</a:t>
            </a:r>
            <a:r>
              <a:rPr lang="sk-SK" dirty="0" smtClean="0"/>
              <a:t>== HIGH) </a:t>
            </a:r>
          </a:p>
          <a:p>
            <a:r>
              <a:rPr lang="sk-SK" dirty="0" smtClean="0"/>
              <a:t>{ </a:t>
            </a:r>
          </a:p>
          <a:p>
            <a:r>
              <a:rPr lang="sk-SK" dirty="0" err="1" smtClean="0"/>
              <a:t>Serial.println</a:t>
            </a:r>
            <a:r>
              <a:rPr lang="sk-SK" dirty="0" smtClean="0"/>
              <a:t>("HIGH FLAME"); </a:t>
            </a:r>
          </a:p>
          <a:p>
            <a:r>
              <a:rPr lang="sk-SK" dirty="0" err="1" smtClean="0"/>
              <a:t>digitalWrite</a:t>
            </a:r>
            <a:r>
              <a:rPr lang="sk-SK" dirty="0" smtClean="0"/>
              <a:t>(</a:t>
            </a:r>
            <a:r>
              <a:rPr lang="sk-SK" dirty="0" err="1" smtClean="0"/>
              <a:t>Buzzer</a:t>
            </a:r>
            <a:r>
              <a:rPr lang="sk-SK" dirty="0" smtClean="0"/>
              <a:t>, LOW); </a:t>
            </a:r>
          </a:p>
          <a:p>
            <a:r>
              <a:rPr lang="sk-SK" dirty="0" smtClean="0"/>
              <a:t>} </a:t>
            </a:r>
          </a:p>
          <a:p>
            <a:r>
              <a:rPr lang="sk-SK" dirty="0" err="1" smtClean="0"/>
              <a:t>else</a:t>
            </a:r>
            <a:r>
              <a:rPr lang="sk-SK" dirty="0" smtClean="0"/>
              <a:t> </a:t>
            </a:r>
          </a:p>
          <a:p>
            <a:r>
              <a:rPr lang="sk-SK" dirty="0" smtClean="0"/>
              <a:t>{ </a:t>
            </a:r>
          </a:p>
          <a:p>
            <a:r>
              <a:rPr lang="sk-SK" dirty="0" err="1" smtClean="0"/>
              <a:t>Serial.println</a:t>
            </a:r>
            <a:r>
              <a:rPr lang="sk-SK" dirty="0" smtClean="0"/>
              <a:t>("No </a:t>
            </a:r>
            <a:r>
              <a:rPr lang="sk-SK" dirty="0" err="1" smtClean="0"/>
              <a:t>flame</a:t>
            </a:r>
            <a:r>
              <a:rPr lang="sk-SK" dirty="0" smtClean="0"/>
              <a:t>"); </a:t>
            </a:r>
          </a:p>
          <a:p>
            <a:r>
              <a:rPr lang="sk-SK" dirty="0" err="1" smtClean="0"/>
              <a:t>digitalWrite</a:t>
            </a:r>
            <a:r>
              <a:rPr lang="sk-SK" dirty="0" smtClean="0"/>
              <a:t>(</a:t>
            </a:r>
            <a:r>
              <a:rPr lang="sk-SK" dirty="0" err="1" smtClean="0"/>
              <a:t>Buzzer</a:t>
            </a:r>
            <a:r>
              <a:rPr lang="sk-SK" dirty="0" smtClean="0"/>
              <a:t>, HIGH); </a:t>
            </a:r>
          </a:p>
          <a:p>
            <a:r>
              <a:rPr lang="sk-SK" dirty="0" smtClean="0"/>
              <a:t>} </a:t>
            </a:r>
          </a:p>
          <a:p>
            <a:r>
              <a:rPr lang="sk-SK" dirty="0" smtClean="0"/>
              <a:t>} </a:t>
            </a:r>
            <a:endParaRPr lang="sk-SK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79512" y="116632"/>
            <a:ext cx="87484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Zadania projektu ARDUINO:</a:t>
            </a:r>
          </a:p>
          <a:p>
            <a:endParaRPr lang="sk-SK" b="1" dirty="0" smtClean="0"/>
          </a:p>
          <a:p>
            <a:r>
              <a:rPr lang="sk-SK" dirty="0" smtClean="0"/>
              <a:t>1. Zapoj </a:t>
            </a:r>
            <a:r>
              <a:rPr lang="sk-SK" dirty="0" err="1" smtClean="0"/>
              <a:t>čidlo</a:t>
            </a:r>
            <a:r>
              <a:rPr lang="sk-SK" dirty="0" smtClean="0"/>
              <a:t> prekážky s indikáciou LED červená pri </a:t>
            </a:r>
            <a:r>
              <a:rPr lang="sk-SK" dirty="0" err="1" smtClean="0"/>
              <a:t>detekovaní</a:t>
            </a:r>
            <a:r>
              <a:rPr lang="sk-SK" dirty="0" smtClean="0"/>
              <a:t> prekážky, keď </a:t>
            </a:r>
            <a:r>
              <a:rPr lang="sk-SK" dirty="0" err="1" smtClean="0"/>
              <a:t>nedekuje</a:t>
            </a:r>
            <a:r>
              <a:rPr lang="sk-SK" dirty="0" smtClean="0"/>
              <a:t> prekážku indikuj LED zelená.</a:t>
            </a:r>
          </a:p>
          <a:p>
            <a:r>
              <a:rPr lang="sk-SK" dirty="0" smtClean="0"/>
              <a:t>2. Zapoj detektor prekážky, pri </a:t>
            </a:r>
            <a:r>
              <a:rPr lang="sk-SK" dirty="0" err="1" smtClean="0"/>
              <a:t>detekovaní</a:t>
            </a:r>
            <a:r>
              <a:rPr lang="sk-SK" dirty="0" smtClean="0"/>
              <a:t> prekážky otoč </a:t>
            </a:r>
            <a:r>
              <a:rPr lang="sk-SK" dirty="0" err="1" smtClean="0"/>
              <a:t>servo</a:t>
            </a:r>
            <a:r>
              <a:rPr lang="sk-SK" dirty="0" smtClean="0"/>
              <a:t> na polohu 90°, keď </a:t>
            </a:r>
            <a:r>
              <a:rPr lang="sk-SK" dirty="0" err="1" smtClean="0"/>
              <a:t>nedekuje</a:t>
            </a:r>
            <a:r>
              <a:rPr lang="sk-SK" dirty="0" smtClean="0"/>
              <a:t> prekážku, otoč </a:t>
            </a:r>
            <a:r>
              <a:rPr lang="sk-SK" dirty="0" err="1" smtClean="0"/>
              <a:t>servo</a:t>
            </a:r>
            <a:r>
              <a:rPr lang="sk-SK" dirty="0" smtClean="0"/>
              <a:t> na 0°.</a:t>
            </a:r>
          </a:p>
          <a:p>
            <a:r>
              <a:rPr lang="sk-SK" dirty="0" smtClean="0"/>
              <a:t>3. Zapoj </a:t>
            </a:r>
            <a:r>
              <a:rPr lang="sk-SK" dirty="0" err="1" smtClean="0"/>
              <a:t>Knight</a:t>
            </a:r>
            <a:r>
              <a:rPr lang="sk-SK" dirty="0" smtClean="0"/>
              <a:t> </a:t>
            </a:r>
            <a:r>
              <a:rPr lang="sk-SK" dirty="0" err="1" smtClean="0"/>
              <a:t>rider</a:t>
            </a:r>
            <a:r>
              <a:rPr lang="sk-SK" dirty="0" smtClean="0"/>
              <a:t> efekt, pri zasvietení LED spusti tónový generátor inej frekvencie.</a:t>
            </a:r>
          </a:p>
          <a:p>
            <a:r>
              <a:rPr lang="sk-SK" dirty="0" smtClean="0"/>
              <a:t>4. Zapoj detektor vzdialenosti – pri </a:t>
            </a:r>
            <a:r>
              <a:rPr lang="sk-SK" dirty="0" err="1" smtClean="0"/>
              <a:t>detekovaní</a:t>
            </a:r>
            <a:r>
              <a:rPr lang="sk-SK" dirty="0" smtClean="0"/>
              <a:t> viac ako 20 cm vzdialenosti zasvieť zelenú LED, pri </a:t>
            </a:r>
            <a:r>
              <a:rPr lang="sk-SK" dirty="0" err="1" smtClean="0"/>
              <a:t>detekovaní</a:t>
            </a:r>
            <a:r>
              <a:rPr lang="sk-SK" dirty="0" smtClean="0"/>
              <a:t> 30 cm vzdialenosti zasvieť červenú LED.</a:t>
            </a:r>
          </a:p>
          <a:p>
            <a:pPr marL="342900" indent="-342900"/>
            <a:r>
              <a:rPr lang="sk-SK" dirty="0" smtClean="0"/>
              <a:t>5. Zapoj 3 interaktívne LED s tlačidlami, pri stlačení tlačidla tónový generátor generuje inú frekvenciu.</a:t>
            </a:r>
          </a:p>
          <a:p>
            <a:pPr marL="342900" indent="-342900"/>
            <a:r>
              <a:rPr lang="sk-SK" dirty="0" smtClean="0"/>
              <a:t>6. Zapoj snímač teploty s detekciou nad 20°C červenou LED.</a:t>
            </a:r>
          </a:p>
          <a:p>
            <a:pPr marL="342900" indent="-342900"/>
            <a:r>
              <a:rPr lang="sk-SK" dirty="0" smtClean="0"/>
              <a:t>7. Zapoj 2 </a:t>
            </a:r>
            <a:r>
              <a:rPr lang="sk-SK" dirty="0" err="1" smtClean="0"/>
              <a:t>servomotory</a:t>
            </a:r>
            <a:r>
              <a:rPr lang="sk-SK" dirty="0" smtClean="0"/>
              <a:t> regulované s dvoma potenciometrami.</a:t>
            </a:r>
          </a:p>
          <a:p>
            <a:pPr marL="342900" indent="-342900"/>
            <a:r>
              <a:rPr lang="sk-SK" dirty="0" smtClean="0"/>
              <a:t>8. Naprogramuj semafor – červená 3 s, oranžová s červenou 1s, zelená s oranžovou 2s.</a:t>
            </a:r>
          </a:p>
          <a:p>
            <a:pPr marL="342900" indent="-342900"/>
            <a:r>
              <a:rPr lang="sk-SK" dirty="0" smtClean="0"/>
              <a:t>9. Zapoj detektor ohňa s indikáciou ohňa s červenou LED a tónovým </a:t>
            </a:r>
            <a:r>
              <a:rPr lang="sk-SK" dirty="0" err="1" smtClean="0"/>
              <a:t>buzzerom</a:t>
            </a:r>
            <a:r>
              <a:rPr lang="sk-SK" dirty="0" smtClean="0"/>
              <a:t>.</a:t>
            </a:r>
          </a:p>
          <a:p>
            <a:pPr marL="342900" indent="-342900"/>
            <a:r>
              <a:rPr lang="sk-SK" dirty="0" smtClean="0"/>
              <a:t>10. Zapoj štyri LED, 1. bude svietiť 2 sekundy, 2. bude svietiť 3 sekundy, 3. bude svietiť 4 sekundy, 4. bude svietiť 5 sekúnd. Vždy bude svietiť iba 1 LED.</a:t>
            </a:r>
          </a:p>
          <a:p>
            <a:pPr marL="342900" indent="-342900"/>
            <a:r>
              <a:rPr lang="sk-SK" dirty="0" smtClean="0"/>
              <a:t>11. Zapoj 7 segmentový displej a 2 LED (červená, zelená). Červená bude svietiť pri nepárnom čísle, zelená bude svietiť pri párnom čísle.</a:t>
            </a:r>
          </a:p>
          <a:p>
            <a:pPr marL="342900" indent="-342900">
              <a:buAutoNum type="arabicPeriod" startAt="5"/>
            </a:pP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188640"/>
            <a:ext cx="84969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Čo je to </a:t>
            </a:r>
            <a:r>
              <a:rPr lang="sk-SK" sz="2400" b="1" dirty="0" err="1" smtClean="0"/>
              <a:t>Arduino</a:t>
            </a:r>
            <a:r>
              <a:rPr lang="sk-SK" sz="2400" b="1" dirty="0" smtClean="0"/>
              <a:t>?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open-source</a:t>
            </a:r>
            <a:r>
              <a:rPr lang="sk-SK" b="1" dirty="0" smtClean="0">
                <a:solidFill>
                  <a:srgbClr val="FF0000"/>
                </a:solidFill>
              </a:rPr>
              <a:t> projekt</a:t>
            </a:r>
            <a:r>
              <a:rPr lang="sk-SK" dirty="0" smtClean="0"/>
              <a:t>, konkrétne sa jedná o elektronickú platformu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sú dostupné elektronické schémy zapojenia </a:t>
            </a:r>
            <a:r>
              <a:rPr lang="sk-SK" dirty="0" err="1" smtClean="0"/>
              <a:t>Arduino</a:t>
            </a:r>
            <a:r>
              <a:rPr lang="sk-SK" dirty="0" smtClean="0"/>
              <a:t> dosky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zdrojové kódy knižníc a vývojového prostredia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tieto zdroje môžete ďalej upravovať a šíriť alebo predávať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 základom je </a:t>
            </a:r>
            <a:r>
              <a:rPr lang="sk-SK" b="1" dirty="0" smtClean="0">
                <a:solidFill>
                  <a:srgbClr val="FF0000"/>
                </a:solidFill>
              </a:rPr>
              <a:t>vývojová doska </a:t>
            </a:r>
            <a:r>
              <a:rPr lang="sk-SK" dirty="0" smtClean="0"/>
              <a:t>(plošný spoj - hardvér) a</a:t>
            </a:r>
            <a:r>
              <a:rPr lang="sk-SK" b="1" dirty="0" smtClean="0"/>
              <a:t> </a:t>
            </a:r>
            <a:r>
              <a:rPr lang="sk-SK" b="1" dirty="0" smtClean="0">
                <a:solidFill>
                  <a:srgbClr val="FF0000"/>
                </a:solidFill>
              </a:rPr>
              <a:t>vývojové prostredie </a:t>
            </a:r>
            <a:r>
              <a:rPr lang="sk-SK" dirty="0" smtClean="0"/>
              <a:t>( softvér) 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369377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b="22131"/>
          <a:stretch>
            <a:fillRect/>
          </a:stretch>
        </p:blipFill>
        <p:spPr bwMode="auto">
          <a:xfrm>
            <a:off x="4211960" y="2090328"/>
            <a:ext cx="4682514" cy="436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ĺžnik 8"/>
          <p:cNvSpPr/>
          <p:nvPr/>
        </p:nvSpPr>
        <p:spPr>
          <a:xfrm>
            <a:off x="539552" y="5229200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dirty="0" smtClean="0"/>
          </a:p>
          <a:p>
            <a:r>
              <a:rPr lang="sk-SK" b="1" dirty="0" smtClean="0"/>
              <a:t>8 bitový </a:t>
            </a:r>
            <a:r>
              <a:rPr lang="sk-SK" b="1" dirty="0" err="1" smtClean="0"/>
              <a:t>mikrokontrolér</a:t>
            </a:r>
            <a:r>
              <a:rPr lang="sk-SK" b="1" dirty="0" smtClean="0"/>
              <a:t> </a:t>
            </a:r>
            <a:endParaRPr lang="sk-SK" dirty="0"/>
          </a:p>
        </p:txBody>
      </p:sp>
      <p:cxnSp>
        <p:nvCxnSpPr>
          <p:cNvPr id="11" name="Rovná spojovacia šípka 10"/>
          <p:cNvCxnSpPr/>
          <p:nvPr/>
        </p:nvCxnSpPr>
        <p:spPr>
          <a:xfrm flipV="1">
            <a:off x="1187624" y="3645024"/>
            <a:ext cx="1440160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65312"/>
            <a:ext cx="8660781" cy="268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51520" y="-17140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 smtClean="0"/>
          </a:p>
          <a:p>
            <a:r>
              <a:rPr lang="sk-SK" b="1" dirty="0" smtClean="0"/>
              <a:t>Základná štruktúra </a:t>
            </a:r>
            <a:r>
              <a:rPr lang="sk-SK" b="1" dirty="0" err="1" smtClean="0"/>
              <a:t>Arduino</a:t>
            </a:r>
            <a:r>
              <a:rPr lang="sk-SK" b="1" dirty="0" smtClean="0"/>
              <a:t> programu </a:t>
            </a:r>
            <a:endParaRPr lang="sk-SK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8892" t="2710" r="2052" b="5163"/>
          <a:stretch>
            <a:fillRect/>
          </a:stretch>
        </p:blipFill>
        <p:spPr bwMode="auto">
          <a:xfrm>
            <a:off x="251520" y="3473624"/>
            <a:ext cx="324036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401616"/>
            <a:ext cx="4813683" cy="257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7240"/>
            <a:ext cx="27622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8"/>
          <p:cNvSpPr txBox="1"/>
          <p:nvPr/>
        </p:nvSpPr>
        <p:spPr>
          <a:xfrm>
            <a:off x="0" y="609329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 smtClean="0"/>
              <a:t>Zdrojové programy: </a:t>
            </a:r>
            <a:r>
              <a:rPr lang="sk-SK" sz="1600" dirty="0" err="1" smtClean="0">
                <a:hlinkClick r:id="rId6"/>
              </a:rPr>
              <a:t>www.majstrissmt.eu</a:t>
            </a:r>
            <a:r>
              <a:rPr lang="sk-SK" sz="1600" dirty="0" smtClean="0"/>
              <a:t> – učebné dokumenty, </a:t>
            </a:r>
            <a:r>
              <a:rPr lang="sk-SK" sz="1600" dirty="0" smtClean="0"/>
              <a:t>1. </a:t>
            </a:r>
            <a:r>
              <a:rPr lang="sk-SK" sz="1600" dirty="0" smtClean="0"/>
              <a:t>ročník, Učebnica </a:t>
            </a:r>
            <a:r>
              <a:rPr lang="sk-SK" sz="1600" dirty="0" err="1" smtClean="0"/>
              <a:t>Arduina</a:t>
            </a:r>
            <a:r>
              <a:rPr lang="sk-SK" sz="1600" dirty="0" smtClean="0"/>
              <a:t> (</a:t>
            </a:r>
            <a:r>
              <a:rPr lang="sk-SK" sz="1600" dirty="0" err="1" smtClean="0"/>
              <a:t>pdf</a:t>
            </a:r>
            <a:r>
              <a:rPr lang="sk-SK" sz="1600" dirty="0" smtClean="0"/>
              <a:t>)</a:t>
            </a:r>
            <a:endParaRPr lang="sk-SK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80106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107504" y="5787261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/>
              <a:t>Architektúra</a:t>
            </a:r>
          </a:p>
          <a:p>
            <a:pPr algn="ctr"/>
            <a:r>
              <a:rPr lang="sk-SK" sz="2800" b="1" dirty="0" err="1" smtClean="0"/>
              <a:t>Arduino</a:t>
            </a:r>
            <a:r>
              <a:rPr lang="sk-SK" sz="2800" b="1" dirty="0" smtClean="0"/>
              <a:t> UNO</a:t>
            </a:r>
            <a:endParaRPr lang="sk-SK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rc.305.cz/images/breadboard_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715008"/>
            <a:ext cx="4998425" cy="3074032"/>
          </a:xfrm>
          <a:prstGeom prst="rect">
            <a:avLst/>
          </a:prstGeom>
          <a:noFill/>
        </p:spPr>
      </p:pic>
      <p:pic>
        <p:nvPicPr>
          <p:cNvPr id="62468" name="Picture 4" descr="http://rc.305.cz/images/breadboard_8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344" y="3861048"/>
            <a:ext cx="8408120" cy="2808312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1763688" y="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rgbClr val="C00000"/>
                </a:solidFill>
              </a:rPr>
              <a:t>Kontaktné polia</a:t>
            </a:r>
            <a:endParaRPr lang="sk-SK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388843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51520" y="18864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Pulzujúca LED</a:t>
            </a:r>
            <a:endParaRPr lang="sk-SK" sz="24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4283968" y="114880"/>
            <a:ext cx="486003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err="1" smtClean="0"/>
              <a:t>int</a:t>
            </a:r>
            <a:r>
              <a:rPr lang="sk-SK" sz="1400" dirty="0" smtClean="0"/>
              <a:t> </a:t>
            </a:r>
            <a:r>
              <a:rPr lang="sk-SK" sz="1400" dirty="0" err="1" smtClean="0"/>
              <a:t>ledPin</a:t>
            </a:r>
            <a:r>
              <a:rPr lang="sk-SK" sz="1400" dirty="0" smtClean="0"/>
              <a:t> = 9; // číslo </a:t>
            </a:r>
            <a:r>
              <a:rPr lang="sk-SK" sz="1400" dirty="0" err="1" smtClean="0"/>
              <a:t>pinu</a:t>
            </a:r>
            <a:r>
              <a:rPr lang="sk-SK" sz="1400" dirty="0" smtClean="0"/>
              <a:t> na ktorý je pripojená </a:t>
            </a:r>
            <a:r>
              <a:rPr lang="sk-SK" sz="1400" dirty="0" err="1" smtClean="0"/>
              <a:t>LEDka</a:t>
            </a:r>
            <a:r>
              <a:rPr lang="sk-SK" sz="1400" dirty="0" smtClean="0"/>
              <a:t> </a:t>
            </a:r>
          </a:p>
          <a:p>
            <a:r>
              <a:rPr lang="sk-SK" sz="1400" dirty="0" err="1" smtClean="0"/>
              <a:t>int</a:t>
            </a:r>
            <a:r>
              <a:rPr lang="sk-SK" sz="1400" dirty="0" smtClean="0"/>
              <a:t> </a:t>
            </a:r>
            <a:r>
              <a:rPr lang="sk-SK" sz="1400" dirty="0" err="1" smtClean="0"/>
              <a:t>brightness</a:t>
            </a:r>
            <a:r>
              <a:rPr lang="sk-SK" sz="1400" dirty="0" smtClean="0"/>
              <a:t> = 0; // jas </a:t>
            </a:r>
            <a:r>
              <a:rPr lang="sk-SK" sz="1400" dirty="0" err="1" smtClean="0"/>
              <a:t>LEDky</a:t>
            </a:r>
            <a:r>
              <a:rPr lang="sk-SK" sz="1400" dirty="0" smtClean="0"/>
              <a:t> </a:t>
            </a:r>
          </a:p>
          <a:p>
            <a:r>
              <a:rPr lang="sk-SK" sz="1400" dirty="0" err="1" smtClean="0"/>
              <a:t>int</a:t>
            </a:r>
            <a:r>
              <a:rPr lang="sk-SK" sz="1400" dirty="0" smtClean="0"/>
              <a:t> </a:t>
            </a:r>
            <a:r>
              <a:rPr lang="sk-SK" sz="1400" dirty="0" err="1" smtClean="0"/>
              <a:t>stepValue</a:t>
            </a:r>
            <a:r>
              <a:rPr lang="sk-SK" sz="1400" dirty="0" smtClean="0"/>
              <a:t> = 5; // veľkosť kroku na nastavenie jasu </a:t>
            </a:r>
            <a:r>
              <a:rPr lang="sk-SK" sz="1400" dirty="0" err="1" smtClean="0"/>
              <a:t>LEDky</a:t>
            </a:r>
            <a:r>
              <a:rPr lang="sk-SK" sz="1400" dirty="0" smtClean="0"/>
              <a:t> </a:t>
            </a:r>
          </a:p>
          <a:p>
            <a:r>
              <a:rPr lang="sk-SK" sz="1400" dirty="0" err="1" smtClean="0"/>
              <a:t>int</a:t>
            </a:r>
            <a:r>
              <a:rPr lang="sk-SK" sz="1400" dirty="0" smtClean="0"/>
              <a:t> </a:t>
            </a:r>
            <a:r>
              <a:rPr lang="sk-SK" sz="1400" dirty="0" err="1" smtClean="0"/>
              <a:t>direction</a:t>
            </a:r>
            <a:r>
              <a:rPr lang="sk-SK" sz="1400" dirty="0" smtClean="0"/>
              <a:t> = 1; // Smer zvyšovanie alebo znižovanie jasu </a:t>
            </a:r>
          </a:p>
          <a:p>
            <a:r>
              <a:rPr lang="sk-SK" sz="1400" dirty="0" smtClean="0"/>
              <a:t> </a:t>
            </a:r>
          </a:p>
          <a:p>
            <a:r>
              <a:rPr lang="sk-SK" sz="1400" dirty="0" err="1" smtClean="0"/>
              <a:t>void</a:t>
            </a:r>
            <a:r>
              <a:rPr lang="sk-SK" sz="1400" dirty="0" smtClean="0"/>
              <a:t> </a:t>
            </a:r>
            <a:r>
              <a:rPr lang="sk-SK" sz="1400" dirty="0" err="1" smtClean="0"/>
              <a:t>setup</a:t>
            </a:r>
            <a:r>
              <a:rPr lang="sk-SK" sz="1400" dirty="0" smtClean="0"/>
              <a:t>() { </a:t>
            </a:r>
          </a:p>
          <a:p>
            <a:r>
              <a:rPr lang="sk-SK" sz="1400" dirty="0" err="1" smtClean="0"/>
              <a:t>pinMode</a:t>
            </a:r>
            <a:r>
              <a:rPr lang="sk-SK" sz="1400" dirty="0" smtClean="0"/>
              <a:t>(</a:t>
            </a:r>
            <a:r>
              <a:rPr lang="sk-SK" sz="1400" dirty="0" err="1" smtClean="0"/>
              <a:t>ledPin</a:t>
            </a:r>
            <a:r>
              <a:rPr lang="sk-SK" sz="1400" dirty="0" smtClean="0"/>
              <a:t>, OUTPUT); </a:t>
            </a:r>
          </a:p>
          <a:p>
            <a:r>
              <a:rPr lang="sk-SK" sz="1400" dirty="0" smtClean="0"/>
              <a:t>} </a:t>
            </a:r>
          </a:p>
          <a:p>
            <a:r>
              <a:rPr lang="sk-SK" sz="1400" dirty="0" err="1" smtClean="0"/>
              <a:t>void</a:t>
            </a:r>
            <a:r>
              <a:rPr lang="sk-SK" sz="1400" dirty="0" smtClean="0"/>
              <a:t> </a:t>
            </a:r>
            <a:r>
              <a:rPr lang="sk-SK" sz="1400" dirty="0" err="1" smtClean="0"/>
              <a:t>loop</a:t>
            </a:r>
            <a:r>
              <a:rPr lang="sk-SK" sz="1400" dirty="0" smtClean="0"/>
              <a:t>() { </a:t>
            </a:r>
          </a:p>
          <a:p>
            <a:r>
              <a:rPr lang="sk-SK" sz="1400" dirty="0" smtClean="0"/>
              <a:t>// nastavenie jasu </a:t>
            </a:r>
            <a:r>
              <a:rPr lang="sk-SK" sz="1400" dirty="0" err="1" smtClean="0"/>
              <a:t>LEDky</a:t>
            </a:r>
            <a:r>
              <a:rPr lang="sk-SK" sz="1400" dirty="0" smtClean="0"/>
              <a:t> </a:t>
            </a:r>
          </a:p>
          <a:p>
            <a:r>
              <a:rPr lang="sk-SK" sz="1400" dirty="0" err="1" smtClean="0"/>
              <a:t>analogWrite</a:t>
            </a:r>
            <a:r>
              <a:rPr lang="sk-SK" sz="1400" dirty="0" smtClean="0"/>
              <a:t>(</a:t>
            </a:r>
            <a:r>
              <a:rPr lang="sk-SK" sz="1400" dirty="0" err="1" smtClean="0"/>
              <a:t>ledPin</a:t>
            </a:r>
            <a:r>
              <a:rPr lang="sk-SK" sz="1400" dirty="0" smtClean="0"/>
              <a:t>, </a:t>
            </a:r>
            <a:r>
              <a:rPr lang="sk-SK" sz="1400" dirty="0" err="1" smtClean="0"/>
              <a:t>brightness</a:t>
            </a:r>
            <a:r>
              <a:rPr lang="sk-SK" sz="1400" dirty="0" smtClean="0"/>
              <a:t>); </a:t>
            </a:r>
          </a:p>
          <a:p>
            <a:r>
              <a:rPr lang="sk-SK" sz="1400" dirty="0" smtClean="0"/>
              <a:t>// ak jas dosiahne maximálnej hodnoty, zmeníme smer na znižovanie </a:t>
            </a:r>
          </a:p>
          <a:p>
            <a:r>
              <a:rPr lang="sk-SK" sz="1400" dirty="0" err="1" smtClean="0"/>
              <a:t>if</a:t>
            </a:r>
            <a:r>
              <a:rPr lang="sk-SK" sz="1400" dirty="0" smtClean="0"/>
              <a:t>(</a:t>
            </a:r>
            <a:r>
              <a:rPr lang="sk-SK" sz="1400" dirty="0" err="1" smtClean="0"/>
              <a:t>brightness</a:t>
            </a:r>
            <a:r>
              <a:rPr lang="sk-SK" sz="1400" dirty="0" smtClean="0"/>
              <a:t> == 255){ </a:t>
            </a:r>
          </a:p>
          <a:p>
            <a:r>
              <a:rPr lang="sk-SK" sz="1400" dirty="0" err="1" smtClean="0"/>
              <a:t>direction</a:t>
            </a:r>
            <a:r>
              <a:rPr lang="sk-SK" sz="1400" dirty="0" smtClean="0"/>
              <a:t> = 2; </a:t>
            </a:r>
          </a:p>
          <a:p>
            <a:r>
              <a:rPr lang="sk-SK" sz="1400" dirty="0" smtClean="0"/>
              <a:t>} </a:t>
            </a:r>
          </a:p>
          <a:p>
            <a:r>
              <a:rPr lang="sk-SK" sz="1400" dirty="0" smtClean="0"/>
              <a:t>// ak jas dosiahne minimálnej hodnoty, zmeníme smer na zvyšovanie </a:t>
            </a:r>
          </a:p>
          <a:p>
            <a:r>
              <a:rPr lang="sk-SK" sz="1400" dirty="0" err="1" smtClean="0"/>
              <a:t>if</a:t>
            </a:r>
            <a:r>
              <a:rPr lang="sk-SK" sz="1400" dirty="0" smtClean="0"/>
              <a:t>(</a:t>
            </a:r>
            <a:r>
              <a:rPr lang="sk-SK" sz="1400" dirty="0" err="1" smtClean="0"/>
              <a:t>brightness</a:t>
            </a:r>
            <a:r>
              <a:rPr lang="sk-SK" sz="1400" dirty="0" smtClean="0"/>
              <a:t> == 0) { </a:t>
            </a:r>
          </a:p>
          <a:p>
            <a:r>
              <a:rPr lang="sk-SK" sz="1400" dirty="0" err="1" smtClean="0"/>
              <a:t>direction</a:t>
            </a:r>
            <a:r>
              <a:rPr lang="sk-SK" sz="1400" dirty="0" smtClean="0"/>
              <a:t> = 1; </a:t>
            </a:r>
          </a:p>
          <a:p>
            <a:r>
              <a:rPr lang="sk-SK" sz="1400" dirty="0" smtClean="0"/>
              <a:t>} </a:t>
            </a:r>
          </a:p>
          <a:p>
            <a:r>
              <a:rPr lang="sk-SK" sz="1400" dirty="0" err="1" smtClean="0"/>
              <a:t>switch</a:t>
            </a:r>
            <a:r>
              <a:rPr lang="sk-SK" sz="1400" dirty="0" smtClean="0"/>
              <a:t>(</a:t>
            </a:r>
            <a:r>
              <a:rPr lang="sk-SK" sz="1400" dirty="0" err="1" smtClean="0"/>
              <a:t>direction</a:t>
            </a:r>
            <a:r>
              <a:rPr lang="sk-SK" sz="1400" dirty="0" smtClean="0"/>
              <a:t>){ </a:t>
            </a:r>
          </a:p>
          <a:p>
            <a:r>
              <a:rPr lang="sk-SK" sz="1400" dirty="0" err="1" smtClean="0"/>
              <a:t>case</a:t>
            </a:r>
            <a:r>
              <a:rPr lang="sk-SK" sz="1400" dirty="0" smtClean="0"/>
              <a:t> 1: // zvyšovanie jasu </a:t>
            </a:r>
          </a:p>
          <a:p>
            <a:r>
              <a:rPr lang="sk-SK" sz="1400" dirty="0" err="1" smtClean="0"/>
              <a:t>brightness</a:t>
            </a:r>
            <a:r>
              <a:rPr lang="sk-SK" sz="1400" dirty="0" smtClean="0"/>
              <a:t> = </a:t>
            </a:r>
            <a:r>
              <a:rPr lang="sk-SK" sz="1400" dirty="0" err="1" smtClean="0"/>
              <a:t>brightness</a:t>
            </a:r>
            <a:r>
              <a:rPr lang="sk-SK" sz="1400" dirty="0" smtClean="0"/>
              <a:t> + </a:t>
            </a:r>
            <a:r>
              <a:rPr lang="sk-SK" sz="1400" dirty="0" err="1" smtClean="0"/>
              <a:t>stepValue</a:t>
            </a:r>
            <a:r>
              <a:rPr lang="sk-SK" sz="1400" dirty="0" smtClean="0"/>
              <a:t>; </a:t>
            </a:r>
          </a:p>
          <a:p>
            <a:r>
              <a:rPr lang="sk-SK" sz="1400" dirty="0" smtClean="0"/>
              <a:t>break; </a:t>
            </a:r>
          </a:p>
          <a:p>
            <a:r>
              <a:rPr lang="sk-SK" sz="1400" dirty="0" err="1" smtClean="0"/>
              <a:t>case</a:t>
            </a:r>
            <a:r>
              <a:rPr lang="sk-SK" sz="1400" dirty="0" smtClean="0"/>
              <a:t> 2: // znižovanie jasu </a:t>
            </a:r>
          </a:p>
          <a:p>
            <a:r>
              <a:rPr lang="sk-SK" sz="1400" dirty="0" err="1" smtClean="0"/>
              <a:t>brightness</a:t>
            </a:r>
            <a:r>
              <a:rPr lang="sk-SK" sz="1400" dirty="0" smtClean="0"/>
              <a:t> = </a:t>
            </a:r>
            <a:r>
              <a:rPr lang="sk-SK" sz="1400" dirty="0" err="1" smtClean="0"/>
              <a:t>brightness</a:t>
            </a:r>
            <a:r>
              <a:rPr lang="sk-SK" sz="1400" dirty="0" smtClean="0"/>
              <a:t> - </a:t>
            </a:r>
            <a:r>
              <a:rPr lang="sk-SK" sz="1400" dirty="0" err="1" smtClean="0"/>
              <a:t>stepValue</a:t>
            </a:r>
            <a:r>
              <a:rPr lang="sk-SK" sz="1400" dirty="0" smtClean="0"/>
              <a:t>; </a:t>
            </a:r>
          </a:p>
          <a:p>
            <a:r>
              <a:rPr lang="sk-SK" sz="1400" dirty="0" smtClean="0"/>
              <a:t>break; </a:t>
            </a:r>
          </a:p>
          <a:p>
            <a:r>
              <a:rPr lang="sk-SK" sz="1400" dirty="0" smtClean="0"/>
              <a:t>} </a:t>
            </a:r>
          </a:p>
          <a:p>
            <a:r>
              <a:rPr lang="sk-SK" sz="1400" dirty="0" err="1" smtClean="0"/>
              <a:t>delay</a:t>
            </a:r>
            <a:r>
              <a:rPr lang="sk-SK" sz="1400" dirty="0" smtClean="0"/>
              <a:t>(40); </a:t>
            </a:r>
          </a:p>
          <a:p>
            <a:r>
              <a:rPr lang="sk-SK" sz="1400" dirty="0" smtClean="0"/>
              <a:t>}</a:t>
            </a:r>
          </a:p>
          <a:p>
            <a:endParaRPr lang="sk-SK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439248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35496" y="44624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SOS s LED</a:t>
            </a:r>
            <a:endParaRPr lang="sk-SK" sz="24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4716016" y="63197"/>
            <a:ext cx="4427984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dirty="0" err="1" smtClean="0"/>
              <a:t>int</a:t>
            </a:r>
            <a:r>
              <a:rPr lang="sk-SK" sz="1300" dirty="0" smtClean="0"/>
              <a:t> </a:t>
            </a:r>
            <a:r>
              <a:rPr lang="sk-SK" sz="1300" dirty="0" err="1" smtClean="0"/>
              <a:t>ledPin</a:t>
            </a:r>
            <a:r>
              <a:rPr lang="sk-SK" sz="1300" dirty="0" smtClean="0"/>
              <a:t> = 9; </a:t>
            </a:r>
          </a:p>
          <a:p>
            <a:r>
              <a:rPr lang="sk-SK" sz="1300" dirty="0" err="1" smtClean="0"/>
              <a:t>void</a:t>
            </a:r>
            <a:r>
              <a:rPr lang="sk-SK" sz="1300" dirty="0" smtClean="0"/>
              <a:t> </a:t>
            </a:r>
            <a:r>
              <a:rPr lang="sk-SK" sz="1300" dirty="0" err="1" smtClean="0"/>
              <a:t>setup</a:t>
            </a:r>
            <a:r>
              <a:rPr lang="sk-SK" sz="1300" dirty="0" smtClean="0"/>
              <a:t>() { </a:t>
            </a:r>
          </a:p>
          <a:p>
            <a:r>
              <a:rPr lang="sk-SK" sz="1300" dirty="0" smtClean="0"/>
              <a:t>// nastavíme </a:t>
            </a:r>
            <a:r>
              <a:rPr lang="sk-SK" sz="1300" dirty="0" err="1" smtClean="0"/>
              <a:t>ledPin</a:t>
            </a:r>
            <a:r>
              <a:rPr lang="sk-SK" sz="1300" dirty="0" smtClean="0"/>
              <a:t> (</a:t>
            </a:r>
            <a:r>
              <a:rPr lang="sk-SK" sz="1300" dirty="0" err="1" smtClean="0"/>
              <a:t>pin</a:t>
            </a:r>
            <a:r>
              <a:rPr lang="sk-SK" sz="1300" dirty="0" smtClean="0"/>
              <a:t> číslo 9) ako výstupný </a:t>
            </a:r>
          </a:p>
          <a:p>
            <a:r>
              <a:rPr lang="sk-SK" sz="1300" dirty="0" err="1" smtClean="0"/>
              <a:t>pinMode</a:t>
            </a:r>
            <a:r>
              <a:rPr lang="sk-SK" sz="1300" dirty="0" smtClean="0"/>
              <a:t>(</a:t>
            </a:r>
            <a:r>
              <a:rPr lang="sk-SK" sz="1300" dirty="0" err="1" smtClean="0"/>
              <a:t>ledPin</a:t>
            </a:r>
            <a:r>
              <a:rPr lang="sk-SK" sz="1300" dirty="0" smtClean="0"/>
              <a:t>, OUTPUT); </a:t>
            </a:r>
          </a:p>
          <a:p>
            <a:r>
              <a:rPr lang="sk-SK" sz="1300" dirty="0" smtClean="0"/>
              <a:t>} </a:t>
            </a:r>
          </a:p>
          <a:p>
            <a:r>
              <a:rPr lang="sk-SK" sz="1300" dirty="0" err="1" smtClean="0"/>
              <a:t>void</a:t>
            </a:r>
            <a:r>
              <a:rPr lang="sk-SK" sz="1300" dirty="0" smtClean="0"/>
              <a:t> </a:t>
            </a:r>
            <a:r>
              <a:rPr lang="sk-SK" sz="1300" dirty="0" err="1" smtClean="0"/>
              <a:t>loop</a:t>
            </a:r>
            <a:r>
              <a:rPr lang="sk-SK" sz="1300" dirty="0" smtClean="0"/>
              <a:t>() { </a:t>
            </a:r>
          </a:p>
          <a:p>
            <a:r>
              <a:rPr lang="sk-SK" sz="1300" dirty="0" smtClean="0"/>
              <a:t>// 3 krátke '...' v </a:t>
            </a:r>
            <a:r>
              <a:rPr lang="sk-SK" sz="1300" dirty="0" err="1" smtClean="0"/>
              <a:t>morseovej</a:t>
            </a:r>
            <a:r>
              <a:rPr lang="sk-SK" sz="1300" dirty="0" smtClean="0"/>
              <a:t> abecede písmeno 'S' </a:t>
            </a:r>
          </a:p>
          <a:p>
            <a:r>
              <a:rPr lang="sk-SK" sz="1300" dirty="0" err="1" smtClean="0"/>
              <a:t>for</a:t>
            </a:r>
            <a:r>
              <a:rPr lang="sk-SK" sz="1300" dirty="0" smtClean="0"/>
              <a:t>(</a:t>
            </a:r>
            <a:r>
              <a:rPr lang="sk-SK" sz="1300" dirty="0" err="1" smtClean="0"/>
              <a:t>int</a:t>
            </a:r>
            <a:r>
              <a:rPr lang="sk-SK" sz="1300" dirty="0" smtClean="0"/>
              <a:t> i=0; i&lt;3; i++){ </a:t>
            </a:r>
          </a:p>
          <a:p>
            <a:r>
              <a:rPr lang="sk-SK" sz="1300" dirty="0" err="1" smtClean="0"/>
              <a:t>digitalWrite</a:t>
            </a:r>
            <a:r>
              <a:rPr lang="sk-SK" sz="1300" dirty="0" smtClean="0"/>
              <a:t>(</a:t>
            </a:r>
            <a:r>
              <a:rPr lang="sk-SK" sz="1300" dirty="0" err="1" smtClean="0"/>
              <a:t>ledPin</a:t>
            </a:r>
            <a:r>
              <a:rPr lang="sk-SK" sz="1300" dirty="0" smtClean="0"/>
              <a:t>, HIGH); </a:t>
            </a:r>
          </a:p>
          <a:p>
            <a:r>
              <a:rPr lang="sk-SK" sz="1300" dirty="0" err="1" smtClean="0"/>
              <a:t>delay</a:t>
            </a:r>
            <a:r>
              <a:rPr lang="sk-SK" sz="1300" dirty="0" smtClean="0"/>
              <a:t>(120); </a:t>
            </a:r>
          </a:p>
          <a:p>
            <a:r>
              <a:rPr lang="sk-SK" sz="1300" dirty="0" err="1" smtClean="0"/>
              <a:t>digitalWrite</a:t>
            </a:r>
            <a:r>
              <a:rPr lang="sk-SK" sz="1300" dirty="0" smtClean="0"/>
              <a:t>(</a:t>
            </a:r>
            <a:r>
              <a:rPr lang="sk-SK" sz="1300" dirty="0" err="1" smtClean="0"/>
              <a:t>ledPin</a:t>
            </a:r>
            <a:r>
              <a:rPr lang="sk-SK" sz="1300" dirty="0" smtClean="0"/>
              <a:t>, LOW); </a:t>
            </a:r>
          </a:p>
          <a:p>
            <a:r>
              <a:rPr lang="sk-SK" sz="1300" dirty="0" err="1" smtClean="0"/>
              <a:t>delay</a:t>
            </a:r>
            <a:r>
              <a:rPr lang="sk-SK" sz="1300" dirty="0" smtClean="0"/>
              <a:t>(120); </a:t>
            </a:r>
          </a:p>
          <a:p>
            <a:r>
              <a:rPr lang="sk-SK" sz="1300" dirty="0" smtClean="0"/>
              <a:t>} </a:t>
            </a:r>
          </a:p>
          <a:p>
            <a:r>
              <a:rPr lang="sk-SK" sz="1300" dirty="0" err="1" smtClean="0"/>
              <a:t>delay</a:t>
            </a:r>
            <a:r>
              <a:rPr lang="sk-SK" sz="1300" dirty="0" smtClean="0"/>
              <a:t>(100); //čakáme 100 milisekúnd </a:t>
            </a:r>
          </a:p>
          <a:p>
            <a:r>
              <a:rPr lang="sk-SK" sz="1300" dirty="0" smtClean="0"/>
              <a:t>// 3 dlhé '---' v </a:t>
            </a:r>
            <a:r>
              <a:rPr lang="sk-SK" sz="1300" dirty="0" err="1" smtClean="0"/>
              <a:t>morseovej</a:t>
            </a:r>
            <a:r>
              <a:rPr lang="sk-SK" sz="1300" dirty="0" smtClean="0"/>
              <a:t> abecede písmeno 'O' </a:t>
            </a:r>
          </a:p>
          <a:p>
            <a:r>
              <a:rPr lang="sk-SK" sz="1300" dirty="0" err="1" smtClean="0"/>
              <a:t>for</a:t>
            </a:r>
            <a:r>
              <a:rPr lang="sk-SK" sz="1300" dirty="0" smtClean="0"/>
              <a:t>(</a:t>
            </a:r>
            <a:r>
              <a:rPr lang="sk-SK" sz="1300" dirty="0" err="1" smtClean="0"/>
              <a:t>int</a:t>
            </a:r>
            <a:r>
              <a:rPr lang="sk-SK" sz="1300" dirty="0" smtClean="0"/>
              <a:t> i=0; i&lt;3; i++){ </a:t>
            </a:r>
          </a:p>
          <a:p>
            <a:r>
              <a:rPr lang="sk-SK" sz="1300" dirty="0" err="1" smtClean="0"/>
              <a:t>digitalWrite</a:t>
            </a:r>
            <a:r>
              <a:rPr lang="sk-SK" sz="1300" dirty="0" smtClean="0"/>
              <a:t>(</a:t>
            </a:r>
            <a:r>
              <a:rPr lang="sk-SK" sz="1300" dirty="0" err="1" smtClean="0"/>
              <a:t>ledPin</a:t>
            </a:r>
            <a:r>
              <a:rPr lang="sk-SK" sz="1300" dirty="0" smtClean="0"/>
              <a:t>, HIGH); </a:t>
            </a:r>
          </a:p>
          <a:p>
            <a:r>
              <a:rPr lang="sk-SK" sz="1300" dirty="0" err="1" smtClean="0"/>
              <a:t>delay</a:t>
            </a:r>
            <a:r>
              <a:rPr lang="sk-SK" sz="1300" dirty="0" smtClean="0"/>
              <a:t>(350); </a:t>
            </a:r>
          </a:p>
          <a:p>
            <a:r>
              <a:rPr lang="sk-SK" sz="1300" dirty="0" err="1" smtClean="0"/>
              <a:t>digitalWrite</a:t>
            </a:r>
            <a:r>
              <a:rPr lang="sk-SK" sz="1300" dirty="0" smtClean="0"/>
              <a:t>(</a:t>
            </a:r>
            <a:r>
              <a:rPr lang="sk-SK" sz="1300" dirty="0" err="1" smtClean="0"/>
              <a:t>ledPin</a:t>
            </a:r>
            <a:r>
              <a:rPr lang="sk-SK" sz="1300" dirty="0" smtClean="0"/>
              <a:t>, LOW); </a:t>
            </a:r>
          </a:p>
          <a:p>
            <a:r>
              <a:rPr lang="sk-SK" sz="1300" dirty="0" err="1" smtClean="0"/>
              <a:t>delay</a:t>
            </a:r>
            <a:r>
              <a:rPr lang="sk-SK" sz="1300" dirty="0" smtClean="0"/>
              <a:t>(350); </a:t>
            </a:r>
          </a:p>
          <a:p>
            <a:r>
              <a:rPr lang="sk-SK" sz="1300" dirty="0" smtClean="0"/>
              <a:t>}</a:t>
            </a:r>
          </a:p>
          <a:p>
            <a:r>
              <a:rPr lang="sk-SK" sz="1300" dirty="0" err="1" smtClean="0"/>
              <a:t>delay</a:t>
            </a:r>
            <a:r>
              <a:rPr lang="sk-SK" sz="1300" dirty="0" smtClean="0"/>
              <a:t>(100);</a:t>
            </a:r>
          </a:p>
          <a:p>
            <a:r>
              <a:rPr lang="sk-SK" sz="1300" dirty="0" smtClean="0"/>
              <a:t>//zase čakáme 100 milisekúnd </a:t>
            </a:r>
          </a:p>
          <a:p>
            <a:r>
              <a:rPr lang="sk-SK" sz="1300" dirty="0" smtClean="0"/>
              <a:t>//a zase 3 krátke '...' teda 'S' </a:t>
            </a:r>
          </a:p>
          <a:p>
            <a:r>
              <a:rPr lang="sk-SK" sz="1300" dirty="0" err="1" smtClean="0"/>
              <a:t>for</a:t>
            </a:r>
            <a:r>
              <a:rPr lang="sk-SK" sz="1300" dirty="0" smtClean="0"/>
              <a:t>(</a:t>
            </a:r>
            <a:r>
              <a:rPr lang="sk-SK" sz="1300" dirty="0" err="1" smtClean="0"/>
              <a:t>int</a:t>
            </a:r>
            <a:r>
              <a:rPr lang="sk-SK" sz="1300" dirty="0" smtClean="0"/>
              <a:t> i=0; i&lt;3; i++){ </a:t>
            </a:r>
          </a:p>
          <a:p>
            <a:r>
              <a:rPr lang="sk-SK" sz="1300" dirty="0" err="1" smtClean="0"/>
              <a:t>digitalWrite</a:t>
            </a:r>
            <a:r>
              <a:rPr lang="sk-SK" sz="1300" dirty="0" smtClean="0"/>
              <a:t>(</a:t>
            </a:r>
            <a:r>
              <a:rPr lang="sk-SK" sz="1300" dirty="0" err="1" smtClean="0"/>
              <a:t>ledPin</a:t>
            </a:r>
            <a:r>
              <a:rPr lang="sk-SK" sz="1300" dirty="0" smtClean="0"/>
              <a:t>, HIGH); </a:t>
            </a:r>
          </a:p>
          <a:p>
            <a:r>
              <a:rPr lang="sk-SK" sz="1300" dirty="0" err="1" smtClean="0"/>
              <a:t>delay</a:t>
            </a:r>
            <a:r>
              <a:rPr lang="sk-SK" sz="1300" dirty="0" smtClean="0"/>
              <a:t>(120); </a:t>
            </a:r>
          </a:p>
          <a:p>
            <a:r>
              <a:rPr lang="sk-SK" sz="1300" dirty="0" err="1" smtClean="0"/>
              <a:t>digitalWrite</a:t>
            </a:r>
            <a:r>
              <a:rPr lang="sk-SK" sz="1300" dirty="0" smtClean="0"/>
              <a:t>(</a:t>
            </a:r>
            <a:r>
              <a:rPr lang="sk-SK" sz="1300" dirty="0" err="1" smtClean="0"/>
              <a:t>ledPin</a:t>
            </a:r>
            <a:r>
              <a:rPr lang="sk-SK" sz="1300" dirty="0" smtClean="0"/>
              <a:t>, LOW); </a:t>
            </a:r>
          </a:p>
          <a:p>
            <a:r>
              <a:rPr lang="sk-SK" sz="1300" dirty="0" err="1" smtClean="0"/>
              <a:t>delay</a:t>
            </a:r>
            <a:r>
              <a:rPr lang="sk-SK" sz="1300" dirty="0" smtClean="0"/>
              <a:t>(120); </a:t>
            </a:r>
          </a:p>
          <a:p>
            <a:r>
              <a:rPr lang="sk-SK" sz="1300" dirty="0" smtClean="0"/>
              <a:t>} </a:t>
            </a:r>
          </a:p>
          <a:p>
            <a:r>
              <a:rPr lang="sk-SK" sz="1300" dirty="0" err="1" smtClean="0"/>
              <a:t>delay</a:t>
            </a:r>
            <a:r>
              <a:rPr lang="sk-SK" sz="1300" dirty="0" smtClean="0"/>
              <a:t>(5000);</a:t>
            </a:r>
          </a:p>
          <a:p>
            <a:r>
              <a:rPr lang="sk-SK" sz="1300" dirty="0" smtClean="0"/>
              <a:t>//celý cyklus sa spustí znova po 5 sekundách </a:t>
            </a:r>
          </a:p>
          <a:p>
            <a:r>
              <a:rPr lang="sk-SK" sz="1300" dirty="0" smtClean="0"/>
              <a:t>}</a:t>
            </a:r>
          </a:p>
          <a:p>
            <a:endParaRPr lang="sk-SK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17040</TotalTime>
  <Words>3366</Words>
  <Application>Microsoft Office PowerPoint</Application>
  <PresentationFormat>Prezentácia na obrazovke (4:3)</PresentationFormat>
  <Paragraphs>749</Paragraphs>
  <Slides>35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35</vt:i4>
      </vt:variant>
    </vt:vector>
  </HeadingPairs>
  <TitlesOfParts>
    <vt:vector size="36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  <vt:lpstr>Snímka 32</vt:lpstr>
      <vt:lpstr>Snímka 33</vt:lpstr>
      <vt:lpstr>Snímka 34</vt:lpstr>
      <vt:lpstr>Snímka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Juraj</dc:creator>
  <cp:lastModifiedBy>Juraj</cp:lastModifiedBy>
  <cp:revision>506</cp:revision>
  <dcterms:created xsi:type="dcterms:W3CDTF">2017-08-31T16:32:57Z</dcterms:created>
  <dcterms:modified xsi:type="dcterms:W3CDTF">2017-12-05T17:57:21Z</dcterms:modified>
</cp:coreProperties>
</file>