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98" r:id="rId2"/>
    <p:sldId id="299" r:id="rId3"/>
    <p:sldId id="300" r:id="rId4"/>
  </p:sldIdLst>
  <p:sldSz cx="9144000" cy="6858000" type="screen4x3"/>
  <p:notesSz cx="9144000" cy="6858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C37FE1-C96F-4813-9571-0E64EAFA01D6}" type="datetimeFigureOut">
              <a:rPr lang="sk-SK" smtClean="0"/>
              <a:pPr/>
              <a:t>10.12.2014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6E12C3-5B50-463A-9A99-826615AABF71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BFD3D-798E-42CB-9E11-F582255C24D7}" type="datetimeFigureOut">
              <a:rPr lang="sk-SK" smtClean="0"/>
              <a:pPr/>
              <a:t>10.12.2014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A7D74-DA58-4EF7-B0C5-E314F128123B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DAAE-6622-4155-8EC5-D4623981E35B}" type="datetimeFigureOut">
              <a:rPr lang="sk-SK" smtClean="0"/>
              <a:pPr/>
              <a:t>10.12.2014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F3B6-5B76-48AB-A033-27B91F08B61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DAAE-6622-4155-8EC5-D4623981E35B}" type="datetimeFigureOut">
              <a:rPr lang="sk-SK" smtClean="0"/>
              <a:pPr/>
              <a:t>10.12.2014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F3B6-5B76-48AB-A033-27B91F08B61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DAAE-6622-4155-8EC5-D4623981E35B}" type="datetimeFigureOut">
              <a:rPr lang="sk-SK" smtClean="0"/>
              <a:pPr/>
              <a:t>10.12.2014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F3B6-5B76-48AB-A033-27B91F08B61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DAAE-6622-4155-8EC5-D4623981E35B}" type="datetimeFigureOut">
              <a:rPr lang="sk-SK" smtClean="0"/>
              <a:pPr/>
              <a:t>10.12.2014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F3B6-5B76-48AB-A033-27B91F08B61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DAAE-6622-4155-8EC5-D4623981E35B}" type="datetimeFigureOut">
              <a:rPr lang="sk-SK" smtClean="0"/>
              <a:pPr/>
              <a:t>10.12.2014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F3B6-5B76-48AB-A033-27B91F08B61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DAAE-6622-4155-8EC5-D4623981E35B}" type="datetimeFigureOut">
              <a:rPr lang="sk-SK" smtClean="0"/>
              <a:pPr/>
              <a:t>10.12.2014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F3B6-5B76-48AB-A033-27B91F08B61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DAAE-6622-4155-8EC5-D4623981E35B}" type="datetimeFigureOut">
              <a:rPr lang="sk-SK" smtClean="0"/>
              <a:pPr/>
              <a:t>10.12.2014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F3B6-5B76-48AB-A033-27B91F08B61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DAAE-6622-4155-8EC5-D4623981E35B}" type="datetimeFigureOut">
              <a:rPr lang="sk-SK" smtClean="0"/>
              <a:pPr/>
              <a:t>10.12.2014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F3B6-5B76-48AB-A033-27B91F08B61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DAAE-6622-4155-8EC5-D4623981E35B}" type="datetimeFigureOut">
              <a:rPr lang="sk-SK" smtClean="0"/>
              <a:pPr/>
              <a:t>10.12.2014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F3B6-5B76-48AB-A033-27B91F08B61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DAAE-6622-4155-8EC5-D4623981E35B}" type="datetimeFigureOut">
              <a:rPr lang="sk-SK" smtClean="0"/>
              <a:pPr/>
              <a:t>10.12.2014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F3B6-5B76-48AB-A033-27B91F08B61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ADAAE-6622-4155-8EC5-D4623981E35B}" type="datetimeFigureOut">
              <a:rPr lang="sk-SK" smtClean="0"/>
              <a:pPr/>
              <a:t>10.12.2014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F3B6-5B76-48AB-A033-27B91F08B61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ADAAE-6622-4155-8EC5-D4623981E35B}" type="datetimeFigureOut">
              <a:rPr lang="sk-SK" smtClean="0"/>
              <a:pPr/>
              <a:t>10.12.2014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BF3B6-5B76-48AB-A033-27B91F08B61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2" descr="C:\Users\katka\Pictures\chra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492683"/>
            <a:ext cx="5760720" cy="5024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BlokTextu 6"/>
          <p:cNvSpPr txBox="1"/>
          <p:nvPr/>
        </p:nvSpPr>
        <p:spPr>
          <a:xfrm>
            <a:off x="251520" y="5541039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Podstata spočíva v odpojení poruchového zariadenia od zdroja v čase kratšom ako 0,2 s. Odpojené sú všetky fázy vrátane stredného vodiča N (to znamená, že prenos poruchy na bezporuchové zariadenie je vylúčený). </a:t>
            </a:r>
          </a:p>
          <a:p>
            <a:endParaRPr lang="sk-SK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188640"/>
            <a:ext cx="20521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Nap</a:t>
            </a:r>
            <a:r>
              <a:rPr kumimoji="0" lang="sk-SK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ä</a:t>
            </a:r>
            <a:r>
              <a:rPr kumimoji="0" lang="sk-SK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ťový chr</a:t>
            </a:r>
            <a:r>
              <a:rPr kumimoji="0" lang="sk-SK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sk-SK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nič:</a:t>
            </a:r>
            <a:endParaRPr kumimoji="0" lang="sk-S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" descr="C:\Users\katka\Pictures\chrá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648" y="118575"/>
            <a:ext cx="5760720" cy="431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512" y="188640"/>
            <a:ext cx="19078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k-SK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Prúdový</a:t>
            </a:r>
            <a:r>
              <a:rPr kumimoji="0" lang="sk-SK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chr</a:t>
            </a:r>
            <a:r>
              <a:rPr kumimoji="0" lang="sk-SK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sk-SK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nič:</a:t>
            </a:r>
            <a:endParaRPr kumimoji="0" lang="sk-S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179512" y="4437112"/>
            <a:ext cx="8784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Úlohou prúdového chrániča </a:t>
            </a:r>
            <a:r>
              <a:rPr lang="sk-SK" b="1" dirty="0" smtClean="0"/>
              <a:t>je odpojiť od napájania elektrické zariadenie najneskôr do 0,2 sekundy</a:t>
            </a:r>
            <a:r>
              <a:rPr lang="sk-SK" dirty="0" smtClean="0"/>
              <a:t>, ak rozdiel prúdov do zariadenia vtekajúcich a zo zariadenia vytekajúcich prekročí tzv. vybavovací prúd prúdového chrániča.</a:t>
            </a:r>
          </a:p>
          <a:p>
            <a:endParaRPr lang="sk-SK" dirty="0"/>
          </a:p>
        </p:txBody>
      </p:sp>
      <p:sp>
        <p:nvSpPr>
          <p:cNvPr id="8" name="BlokTextu 7"/>
          <p:cNvSpPr txBox="1"/>
          <p:nvPr/>
        </p:nvSpPr>
        <p:spPr>
          <a:xfrm>
            <a:off x="251520" y="5589240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Vybavovací prúd prúdového chrániča je vo všetkých priestoroch stanovený na hodnotu 30 </a:t>
            </a:r>
            <a:r>
              <a:rPr lang="sk-SK" b="1" dirty="0" err="1" smtClean="0"/>
              <a:t>mA</a:t>
            </a:r>
            <a:r>
              <a:rPr lang="sk-SK" b="1" dirty="0" smtClean="0"/>
              <a:t>. </a:t>
            </a:r>
            <a:r>
              <a:rPr lang="sk-SK" dirty="0" smtClean="0"/>
              <a:t>Výnimkou sú priestory so zvýšeným požiarnym rizikom, kde je jeho hodnota stanovená na 300 </a:t>
            </a:r>
            <a:r>
              <a:rPr lang="sk-SK" dirty="0" err="1" smtClean="0"/>
              <a:t>mA</a:t>
            </a:r>
            <a:r>
              <a:rPr lang="sk-SK" dirty="0" smtClean="0"/>
              <a:t>.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23528" y="260648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Prúdový chránič predstavuje </a:t>
            </a:r>
            <a:r>
              <a:rPr lang="sk-SK" b="1" dirty="0" smtClean="0">
                <a:solidFill>
                  <a:srgbClr val="FF0000"/>
                </a:solidFill>
              </a:rPr>
              <a:t>doplnkovú ochranu </a:t>
            </a:r>
            <a:r>
              <a:rPr lang="sk-SK" b="1" dirty="0" smtClean="0"/>
              <a:t>pred úrazom elektrickým prúdom. </a:t>
            </a:r>
            <a:r>
              <a:rPr lang="sk-SK" dirty="0" smtClean="0"/>
              <a:t>Preto ho nikdy </a:t>
            </a:r>
            <a:r>
              <a:rPr lang="sk-SK" b="1" dirty="0" smtClean="0"/>
              <a:t>nesmieme použiť samostatne</a:t>
            </a:r>
            <a:r>
              <a:rPr lang="sk-SK" dirty="0" smtClean="0"/>
              <a:t>. K prúdovému chrániču musí byť pred napájaným zariadením vždy ešte zapojený istič alebo poistka.</a:t>
            </a:r>
          </a:p>
          <a:p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23528" y="1340768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Podstata spočíva v </a:t>
            </a:r>
            <a:r>
              <a:rPr lang="sk-SK" b="1" dirty="0" smtClean="0"/>
              <a:t>odpojení poruchového zariadenia od zdroja v čase kratšom ako 0,2 s. Odpojené sú všetky fázy vrátane stredného vodiča N </a:t>
            </a:r>
            <a:r>
              <a:rPr lang="sk-SK" dirty="0" smtClean="0"/>
              <a:t>(to znamená, že prenos poruchy na bezporuchové zariadenie je vylúčený).</a:t>
            </a:r>
          </a:p>
          <a:p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323528" y="2348880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Prúdový chránič musíme dnes už použiť vo všetkých zásuvkových obvodoch a kúpeľniach aj vo svetelných obvodoch.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323528" y="3068960"/>
            <a:ext cx="86409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Špeciálnu pozornosť venujeme elektrickým zásuvkám 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v kúpeľni (30 </a:t>
            </a:r>
            <a:r>
              <a:rPr lang="sk-SK" dirty="0" err="1" smtClean="0"/>
              <a:t>mA</a:t>
            </a:r>
            <a:r>
              <a:rPr lang="sk-SK" dirty="0" smtClean="0"/>
              <a:t>) 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v zdravotníckych </a:t>
            </a:r>
            <a:r>
              <a:rPr lang="sk-SK" dirty="0" err="1" smtClean="0"/>
              <a:t>inštaláciach</a:t>
            </a:r>
            <a:r>
              <a:rPr lang="sk-SK" dirty="0" smtClean="0"/>
              <a:t> (30 </a:t>
            </a:r>
            <a:r>
              <a:rPr lang="sk-SK" dirty="0" err="1" smtClean="0"/>
              <a:t>mA</a:t>
            </a:r>
            <a:r>
              <a:rPr lang="sk-SK" dirty="0" smtClean="0"/>
              <a:t>) 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ktoré napájajú zariadenia používané v exteriéri (kosačka, cirkulár, čistička vody v bazéne, ponorné čerpadlo do studne a pod.) (30 </a:t>
            </a:r>
            <a:r>
              <a:rPr lang="sk-SK" dirty="0" err="1" smtClean="0"/>
              <a:t>mA</a:t>
            </a:r>
            <a:r>
              <a:rPr lang="sk-SK" dirty="0" smtClean="0"/>
              <a:t>) </a:t>
            </a:r>
          </a:p>
          <a:p>
            <a:pPr lvl="0">
              <a:buFont typeface="Arial" pitchFamily="34" charset="0"/>
              <a:buChar char="•"/>
            </a:pPr>
            <a:r>
              <a:rPr lang="sk-SK" dirty="0" smtClean="0"/>
              <a:t> v priestoroch so zvýšeným požiarnym rizikom (300 </a:t>
            </a:r>
            <a:r>
              <a:rPr lang="sk-SK" dirty="0" err="1" smtClean="0"/>
              <a:t>mA</a:t>
            </a:r>
            <a:r>
              <a:rPr lang="sk-SK" dirty="0" smtClean="0"/>
              <a:t>)</a:t>
            </a:r>
          </a:p>
          <a:p>
            <a:endParaRPr lang="sk-SK" dirty="0"/>
          </a:p>
        </p:txBody>
      </p:sp>
      <p:sp>
        <p:nvSpPr>
          <p:cNvPr id="8" name="BlokTextu 7"/>
          <p:cNvSpPr txBox="1"/>
          <p:nvPr/>
        </p:nvSpPr>
        <p:spPr>
          <a:xfrm>
            <a:off x="323528" y="4869160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Za prúdovým chráničom musíme zapojiť ešte ističe alebo poistky, ktoré istia jednotlivé svetelné, zásuvkové alebo technologické obvody. </a:t>
            </a:r>
          </a:p>
          <a:p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323528" y="5589240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Prúdové chrániče je možné použiť len v sieťach TN-S! 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1551</TotalTime>
  <Words>279</Words>
  <Application>Microsoft Office PowerPoint</Application>
  <PresentationFormat>Prezentácia na obrazovke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3</vt:i4>
      </vt:variant>
    </vt:vector>
  </HeadingPairs>
  <TitlesOfParts>
    <vt:vector size="4" baseType="lpstr">
      <vt:lpstr>Motív Office</vt:lpstr>
      <vt:lpstr>Snímka 1</vt:lpstr>
      <vt:lpstr>Snímka 2</vt:lpstr>
      <vt:lpstr>Snímka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okay</dc:creator>
  <cp:lastModifiedBy>okay</cp:lastModifiedBy>
  <cp:revision>89</cp:revision>
  <dcterms:created xsi:type="dcterms:W3CDTF">2014-11-12T17:56:34Z</dcterms:created>
  <dcterms:modified xsi:type="dcterms:W3CDTF">2014-12-10T16:31:24Z</dcterms:modified>
</cp:coreProperties>
</file>