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643FB-8337-4A8C-8D88-729F49641612}" type="datetimeFigureOut">
              <a:rPr lang="sk-SK" smtClean="0"/>
              <a:pPr/>
              <a:t>27.9.2017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226BE-8786-4395-92BC-D51AD7B6C7F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51520" y="694437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Cievka</a:t>
            </a:r>
            <a:r>
              <a:rPr lang="sk-SK" dirty="0" smtClean="0"/>
              <a:t> je pasívny elektrický (elektrotechnický) prvok, ktorý je </a:t>
            </a:r>
            <a:r>
              <a:rPr lang="sk-SK" dirty="0" smtClean="0"/>
              <a:t>reálnou predstavuje indukčnosť</a:t>
            </a:r>
            <a:r>
              <a:rPr lang="sk-SK" dirty="0" smtClean="0"/>
              <a:t> v elektrickom obvode.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231031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CIEVKA</a:t>
            </a:r>
            <a:endParaRPr lang="sk-SK" sz="2400" b="1" dirty="0"/>
          </a:p>
        </p:txBody>
      </p:sp>
      <p:pic>
        <p:nvPicPr>
          <p:cNvPr id="1026" name="Picture 2" descr="https://upload.wikimedia.org/wikipedia/commons/c/ce/Symbole_bobi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1728192" cy="864096"/>
          </a:xfrm>
          <a:prstGeom prst="rect">
            <a:avLst/>
          </a:prstGeom>
          <a:noFill/>
        </p:spPr>
      </p:pic>
      <p:pic>
        <p:nvPicPr>
          <p:cNvPr id="1028" name="Picture 4" descr="https://upload.wikimedia.org/wikipedia/commons/1/15/Inductors-pho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196752"/>
            <a:ext cx="4429125" cy="2009776"/>
          </a:xfrm>
          <a:prstGeom prst="rect">
            <a:avLst/>
          </a:prstGeom>
          <a:noFill/>
        </p:spPr>
      </p:pic>
      <p:sp>
        <p:nvSpPr>
          <p:cNvPr id="8" name="BlokTextu 7"/>
          <p:cNvSpPr txBox="1"/>
          <p:nvPr/>
        </p:nvSpPr>
        <p:spPr>
          <a:xfrm>
            <a:off x="179512" y="3501008"/>
            <a:ext cx="89644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Využitie cievky:</a:t>
            </a:r>
            <a:endParaRPr lang="sk-SK" sz="2400" b="1" dirty="0" smtClean="0"/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pre </a:t>
            </a:r>
            <a:r>
              <a:rPr lang="sk-SK" dirty="0" smtClean="0"/>
              <a:t>vytvorenie </a:t>
            </a:r>
            <a:r>
              <a:rPr lang="sk-SK" b="1" dirty="0" smtClean="0"/>
              <a:t>magnetického poľa</a:t>
            </a:r>
            <a:r>
              <a:rPr lang="sk-SK" dirty="0" smtClean="0"/>
              <a:t> elektrického prúdu, pričom sa využíva vzniknutá magnetická sila, vťahujúca jadro (kotvu). Cievka slúži ako elektromagnet. Variantom je ovládanie </a:t>
            </a:r>
            <a:r>
              <a:rPr lang="sk-SK" dirty="0" smtClean="0"/>
              <a:t>zariadení (relé, </a:t>
            </a:r>
            <a:r>
              <a:rPr lang="sk-SK" dirty="0" err="1" smtClean="0"/>
              <a:t>stykače</a:t>
            </a:r>
            <a:r>
              <a:rPr lang="sk-SK" dirty="0" smtClean="0"/>
              <a:t>),</a:t>
            </a:r>
            <a:r>
              <a:rPr lang="sk-SK" dirty="0" smtClean="0"/>
              <a:t> elektrický zvonček, </a:t>
            </a:r>
            <a:r>
              <a:rPr lang="sk-SK" dirty="0" smtClean="0"/>
              <a:t>elektromotor (stator, rotor) a </a:t>
            </a:r>
            <a:r>
              <a:rPr lang="sk-SK" dirty="0" smtClean="0"/>
              <a:t>pod.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pre </a:t>
            </a:r>
            <a:r>
              <a:rPr lang="sk-SK" dirty="0" smtClean="0"/>
              <a:t>vytvorenie indukcie elektrického prúdu magnetickým poľom – cievka slúži ako </a:t>
            </a:r>
            <a:r>
              <a:rPr lang="sk-SK" b="1" dirty="0" smtClean="0"/>
              <a:t>induktor</a:t>
            </a:r>
            <a:r>
              <a:rPr lang="sk-SK" dirty="0" smtClean="0"/>
              <a:t> (nositeľ indukčnosti). Vlastnosť indukcia sa využíva v LC </a:t>
            </a:r>
            <a:r>
              <a:rPr lang="sk-SK" dirty="0" smtClean="0"/>
              <a:t>obvodoch (rezonančné obvody), rádiotechnike (vysielače, prijímače) </a:t>
            </a:r>
            <a:r>
              <a:rPr lang="sk-SK" dirty="0" smtClean="0"/>
              <a:t>a pod.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pre </a:t>
            </a:r>
            <a:r>
              <a:rPr lang="sk-SK" b="1" dirty="0" smtClean="0"/>
              <a:t>transformáciu napätia </a:t>
            </a:r>
            <a:r>
              <a:rPr lang="sk-SK" dirty="0" smtClean="0"/>
              <a:t>v transformátoroch. Indukcia vytvorí striedavé magnetické pole v primárnej cievke, ktoré v druhej cievke transformátora (sekundárne vinutie) generuje elektrické napätie, pričom pomer napätia je priamo úmerný pomeru počtu závitov cievok.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skls - kópia - kóp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3803613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ksk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556792"/>
            <a:ext cx="4785259" cy="2262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kskls - kópi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365104"/>
            <a:ext cx="45070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179512" y="260648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Meranie indukčnosti cievky</a:t>
            </a:r>
            <a:endParaRPr lang="sk-SK" sz="2400" b="1" dirty="0"/>
          </a:p>
        </p:txBody>
      </p:sp>
      <p:sp>
        <p:nvSpPr>
          <p:cNvPr id="7170" name="AutoShape 2" descr="{\displaystyle X_{L}=2.\pi .f.L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7172" name="AutoShape 4" descr="{\displaystyle X_{L}=2.\pi .f.L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7174" name="AutoShape 6" descr="{\displaystyle X_{L}=2.\pi .f.L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7176" name="AutoShape 8" descr="{\displaystyle X_{L}=2.\pi .f.L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908720"/>
            <a:ext cx="2616291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333" y="1484785"/>
            <a:ext cx="3453587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755576" y="260648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/>
              <a:t>Meranie odporu cievky nepriamou metódou</a:t>
            </a:r>
            <a:endParaRPr lang="sk-SK" sz="2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060848"/>
            <a:ext cx="332896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4932040" y="260648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/>
              <a:t>Meranie odporu cievky priamou metódou</a:t>
            </a:r>
            <a:endParaRPr lang="sk-SK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tonko.eu/ele/sites/default/files/languages/kru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3384376" cy="3384376"/>
          </a:xfrm>
          <a:prstGeom prst="rect">
            <a:avLst/>
          </a:prstGeom>
          <a:noFill/>
        </p:spPr>
      </p:pic>
      <p:pic>
        <p:nvPicPr>
          <p:cNvPr id="4100" name="Picture 4" descr="http://www.tonko.eu/ele/sites/default/files/languages/image09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412776"/>
            <a:ext cx="3369639" cy="2088232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467544" y="404664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b="1" dirty="0" smtClean="0"/>
              <a:t>V</a:t>
            </a:r>
            <a:r>
              <a:rPr lang="pt-BR" sz="2400" b="1" dirty="0" smtClean="0"/>
              <a:t>zorec </a:t>
            </a:r>
            <a:r>
              <a:rPr lang="pt-BR" sz="2400" b="1" dirty="0"/>
              <a:t>pre indukčnosť cievky s toroidným jadrom</a:t>
            </a:r>
            <a:endParaRPr lang="sk-SK" sz="2400" b="1" dirty="0"/>
          </a:p>
        </p:txBody>
      </p:sp>
      <p:pic>
        <p:nvPicPr>
          <p:cNvPr id="2" name="Picture 2" descr="http://sk.ht-transformer.net/uploads/201611419/p201611111022492901899.jpg"/>
          <p:cNvPicPr>
            <a:picLocks noChangeAspect="1" noChangeArrowheads="1"/>
          </p:cNvPicPr>
          <p:nvPr/>
        </p:nvPicPr>
        <p:blipFill>
          <a:blip r:embed="rId4" cstate="print"/>
          <a:srcRect l="8640" t="21600" r="16841" b="9281"/>
          <a:stretch>
            <a:fillRect/>
          </a:stretch>
        </p:blipFill>
        <p:spPr bwMode="auto">
          <a:xfrm>
            <a:off x="2987824" y="3717032"/>
            <a:ext cx="3816424" cy="26549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536" y="332656"/>
            <a:ext cx="5317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b="1" dirty="0"/>
              <a:t>Jednovrstvová valcová vzduchová cievka</a:t>
            </a:r>
            <a:endParaRPr lang="sk-SK" sz="2400" dirty="0"/>
          </a:p>
        </p:txBody>
      </p:sp>
      <p:pic>
        <p:nvPicPr>
          <p:cNvPr id="17410" name="Picture 2" descr="http://www.tonko.eu/ele/sites/default/files/languages/image09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4752528" cy="2885466"/>
          </a:xfrm>
          <a:prstGeom prst="rect">
            <a:avLst/>
          </a:prstGeom>
          <a:noFill/>
        </p:spPr>
      </p:pic>
      <p:pic>
        <p:nvPicPr>
          <p:cNvPr id="17413" name="Picture 5" descr="http://www.tonko.eu/ele/sites/default/files/languages/image097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365104"/>
            <a:ext cx="2366872" cy="648072"/>
          </a:xfrm>
          <a:prstGeom prst="rect">
            <a:avLst/>
          </a:prstGeom>
          <a:noFill/>
        </p:spPr>
      </p:pic>
      <p:pic>
        <p:nvPicPr>
          <p:cNvPr id="17412" name="Picture 4" descr="http://www.tonko.eu/ele/sites/default/files/languages/image095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005064"/>
            <a:ext cx="3672408" cy="1392986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251520" y="5445224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Veľkosť konštanty </a:t>
            </a:r>
            <a:r>
              <a:rPr lang="sk-SK" b="1" i="1" dirty="0"/>
              <a:t>k</a:t>
            </a:r>
            <a:r>
              <a:rPr lang="sk-SK" b="1" dirty="0"/>
              <a:t> závisí od pomeru </a:t>
            </a:r>
            <a:r>
              <a:rPr lang="sk-SK" b="1" i="1" dirty="0"/>
              <a:t>D/b</a:t>
            </a:r>
            <a:r>
              <a:rPr lang="sk-SK" b="1" dirty="0"/>
              <a:t> a je spracovaná tabuľkovo. Veličiny </a:t>
            </a:r>
            <a:r>
              <a:rPr lang="sk-SK" b="1" i="1" dirty="0"/>
              <a:t>D</a:t>
            </a:r>
            <a:r>
              <a:rPr lang="sk-SK" b="1" dirty="0"/>
              <a:t>, </a:t>
            </a:r>
            <a:r>
              <a:rPr lang="sk-SK" b="1" i="1" dirty="0"/>
              <a:t>b</a:t>
            </a:r>
            <a:r>
              <a:rPr lang="sk-SK" b="1" dirty="0"/>
              <a:t> treba odhadnúť.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39552" y="476672"/>
            <a:ext cx="5103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b="1" dirty="0"/>
              <a:t>Viacvrstvová valcová vzduchová cievka</a:t>
            </a:r>
            <a:endParaRPr lang="sk-SK" sz="2400" dirty="0"/>
          </a:p>
        </p:txBody>
      </p:sp>
      <p:pic>
        <p:nvPicPr>
          <p:cNvPr id="18434" name="Picture 2" descr="http://www.tonko.eu/ele/sites/default/files/languages/573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3810000" cy="2476501"/>
          </a:xfrm>
          <a:prstGeom prst="rect">
            <a:avLst/>
          </a:prstGeom>
          <a:noFill/>
        </p:spPr>
      </p:pic>
      <p:pic>
        <p:nvPicPr>
          <p:cNvPr id="18437" name="Picture 5" descr="http://www.tonko.eu/ele/sites/default/files/languages/image1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653136"/>
            <a:ext cx="2291733" cy="864096"/>
          </a:xfrm>
          <a:prstGeom prst="rect">
            <a:avLst/>
          </a:prstGeom>
          <a:noFill/>
        </p:spPr>
      </p:pic>
      <p:pic>
        <p:nvPicPr>
          <p:cNvPr id="18436" name="Picture 4" descr="http://www.tonko.eu/ele/sites/default/files/languages/image10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293096"/>
            <a:ext cx="4570861" cy="1368152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4139952" y="1772816"/>
            <a:ext cx="5004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Vzorec je relatívne presný keď sú závity navinuté tesne (</a:t>
            </a:r>
            <a:r>
              <a:rPr lang="sk-SK" i="1" dirty="0"/>
              <a:t>strojovo</a:t>
            </a:r>
            <a:r>
              <a:rPr lang="sk-SK" dirty="0"/>
              <a:t>) vedľa seba a keď činiteľ plnenia vinutia </a:t>
            </a:r>
            <a:r>
              <a:rPr lang="sk-SK" dirty="0" err="1"/>
              <a:t>k</a:t>
            </a:r>
            <a:r>
              <a:rPr lang="sk-SK" baseline="-25000" dirty="0" err="1"/>
              <a:t>v</a:t>
            </a:r>
            <a:r>
              <a:rPr lang="sk-SK" dirty="0"/>
              <a:t> </a:t>
            </a:r>
            <a:r>
              <a:rPr lang="sk-SK" dirty="0" smtClean="0"/>
              <a:t>= 0,6</a:t>
            </a:r>
            <a:r>
              <a:rPr lang="sk-SK" dirty="0"/>
              <a:t>. Činiteľ </a:t>
            </a:r>
            <a:r>
              <a:rPr lang="sk-SK" i="1" dirty="0" err="1"/>
              <a:t>k</a:t>
            </a:r>
            <a:r>
              <a:rPr lang="sk-SK" baseline="-25000" dirty="0" err="1"/>
              <a:t>V</a:t>
            </a:r>
            <a:r>
              <a:rPr lang="sk-SK" dirty="0"/>
              <a:t> vyjadruje pomer plochy medi vinutia k celkovému prierezu vinutia: </a:t>
            </a:r>
            <a:r>
              <a:rPr lang="sk-SK" i="1" dirty="0" err="1"/>
              <a:t>b.c</a:t>
            </a:r>
            <a:r>
              <a:rPr lang="sk-SK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54</Words>
  <Application>Microsoft Office PowerPoint</Application>
  <PresentationFormat>Prezentácia na obrazovke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16</cp:revision>
  <dcterms:created xsi:type="dcterms:W3CDTF">2017-09-26T17:30:18Z</dcterms:created>
  <dcterms:modified xsi:type="dcterms:W3CDTF">2017-09-27T14:34:52Z</dcterms:modified>
</cp:coreProperties>
</file>