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3E3D0-5563-4F62-BBFB-41A50F865B1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44DCB-06B6-421B-8302-486BC3007C0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23528" y="332656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DPS vyrobená deliacimi čiarami spočíva v prerušení medenej plochy na doske plošného spoja.</a:t>
            </a:r>
          </a:p>
          <a:p>
            <a:endParaRPr lang="sk-SK" dirty="0" smtClean="0"/>
          </a:p>
          <a:p>
            <a:r>
              <a:rPr lang="sk-SK" b="1" dirty="0" smtClean="0"/>
              <a:t>Možnosti prerušenia: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 nožom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 chemickou cestou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 leptaním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 mechanicky</a:t>
            </a:r>
            <a:endParaRPr lang="sk-S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196752"/>
            <a:ext cx="5343525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ĺžnik 5"/>
          <p:cNvSpPr/>
          <p:nvPr/>
        </p:nvSpPr>
        <p:spPr>
          <a:xfrm>
            <a:off x="323528" y="3140968"/>
            <a:ext cx="29523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Pri strojovej výrobe je možné dosadnúť lepšie estetické výsledky a využitie je predovšetkým len v zapojeniach s vyšším prúdovým zaťažením a lepším odvodom tepla.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03693"/>
            <a:ext cx="8352928" cy="623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179512" y="0"/>
            <a:ext cx="896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Vytvorte DPS deliacimi čiarami pre nasledovný obvod:</a:t>
            </a:r>
            <a:endParaRPr lang="sk-SK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59</Words>
  <Application>Microsoft Office PowerPoint</Application>
  <PresentationFormat>Prezentácia na obrazovke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3" baseType="lpstr">
      <vt:lpstr>Motív Office</vt:lpstr>
      <vt:lpstr>Snímka 1</vt:lpstr>
      <vt:lpstr>Snímka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Juraj</dc:creator>
  <cp:lastModifiedBy>Juraj</cp:lastModifiedBy>
  <cp:revision>3</cp:revision>
  <dcterms:created xsi:type="dcterms:W3CDTF">2017-03-18T16:54:20Z</dcterms:created>
  <dcterms:modified xsi:type="dcterms:W3CDTF">2017-03-18T17:10:36Z</dcterms:modified>
</cp:coreProperties>
</file>