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0" r:id="rId2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CDBF-722D-415B-8B71-4F895AC87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E77B5-3D1D-4DB1-AB6C-CF0193BF63F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3C65-0EF2-467A-85A6-B905D41C003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0007-FA74-4767-A79E-6EF98D686A2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0"/>
            <a:ext cx="4937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Prezentácia na obrazovke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Snímka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18</cp:revision>
  <dcterms:created xsi:type="dcterms:W3CDTF">2014-09-21T14:30:41Z</dcterms:created>
  <dcterms:modified xsi:type="dcterms:W3CDTF">2015-04-25T18:26:30Z</dcterms:modified>
</cp:coreProperties>
</file>