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6391-C270-4267-8D2B-B320DF8C9B40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B2A35-A7CB-489F-8646-012B88EBBBE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ajstrissmt.eu/myimages/14173516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638300" cy="1590675"/>
          </a:xfrm>
          <a:prstGeom prst="rect">
            <a:avLst/>
          </a:prstGeom>
          <a:noFill/>
        </p:spPr>
      </p:pic>
      <p:pic>
        <p:nvPicPr>
          <p:cNvPr id="1028" name="Picture 4" descr="http://www.majstrissmt.eu/myimages/141735171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5667" y="332656"/>
            <a:ext cx="1482237" cy="1152103"/>
          </a:xfrm>
          <a:prstGeom prst="rect">
            <a:avLst/>
          </a:prstGeom>
          <a:noFill/>
        </p:spPr>
      </p:pic>
      <p:pic>
        <p:nvPicPr>
          <p:cNvPr id="1030" name="Picture 6" descr="http://www.majstrissmt.eu/myimages/141735181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260649"/>
            <a:ext cx="1800200" cy="1526122"/>
          </a:xfrm>
          <a:prstGeom prst="rect">
            <a:avLst/>
          </a:prstGeom>
          <a:noFill/>
        </p:spPr>
      </p:pic>
      <p:pic>
        <p:nvPicPr>
          <p:cNvPr id="1032" name="Picture 8" descr="http://www.majstrissmt.eu/myimages/1417351947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88640"/>
            <a:ext cx="1584176" cy="1484204"/>
          </a:xfrm>
          <a:prstGeom prst="rect">
            <a:avLst/>
          </a:prstGeom>
          <a:noFill/>
        </p:spPr>
      </p:pic>
      <p:pic>
        <p:nvPicPr>
          <p:cNvPr id="1034" name="Picture 10" descr="http://www.majstrissmt.eu/myimages/1417352006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94635" y="0"/>
            <a:ext cx="1405757" cy="1772816"/>
          </a:xfrm>
          <a:prstGeom prst="rect">
            <a:avLst/>
          </a:prstGeom>
          <a:noFill/>
        </p:spPr>
      </p:pic>
      <p:pic>
        <p:nvPicPr>
          <p:cNvPr id="1036" name="Picture 12" descr="http://www.majstrissmt.eu/myimages/1417352066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2276872"/>
            <a:ext cx="2016224" cy="1319187"/>
          </a:xfrm>
          <a:prstGeom prst="rect">
            <a:avLst/>
          </a:prstGeom>
          <a:noFill/>
        </p:spPr>
      </p:pic>
      <p:pic>
        <p:nvPicPr>
          <p:cNvPr id="1038" name="Picture 14" descr="http://www.majstrissmt.eu/myimages/1417352157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55776" y="2348880"/>
            <a:ext cx="1411083" cy="1351037"/>
          </a:xfrm>
          <a:prstGeom prst="rect">
            <a:avLst/>
          </a:prstGeom>
          <a:noFill/>
        </p:spPr>
      </p:pic>
      <p:pic>
        <p:nvPicPr>
          <p:cNvPr id="1040" name="Picture 16" descr="http://www.majstrissmt.eu/myimages/1417352241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2420888"/>
            <a:ext cx="1296144" cy="1221886"/>
          </a:xfrm>
          <a:prstGeom prst="rect">
            <a:avLst/>
          </a:prstGeom>
          <a:noFill/>
        </p:spPr>
      </p:pic>
      <p:pic>
        <p:nvPicPr>
          <p:cNvPr id="1042" name="Picture 18" descr="http://www.majstrissmt.eu/myimages/1417352299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62626" y="2420888"/>
            <a:ext cx="1453790" cy="1207021"/>
          </a:xfrm>
          <a:prstGeom prst="rect">
            <a:avLst/>
          </a:prstGeom>
          <a:noFill/>
        </p:spPr>
      </p:pic>
      <p:pic>
        <p:nvPicPr>
          <p:cNvPr id="1044" name="Picture 20" descr="http://www.majstrissmt.eu/myimages/1417352355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9552" y="4653136"/>
            <a:ext cx="1497335" cy="1497336"/>
          </a:xfrm>
          <a:prstGeom prst="rect">
            <a:avLst/>
          </a:prstGeom>
          <a:noFill/>
        </p:spPr>
      </p:pic>
      <p:pic>
        <p:nvPicPr>
          <p:cNvPr id="1046" name="Picture 22" descr="http://www.majstrissmt.eu/myimages/14173524341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339752" y="4725144"/>
            <a:ext cx="1656184" cy="1516880"/>
          </a:xfrm>
          <a:prstGeom prst="rect">
            <a:avLst/>
          </a:prstGeom>
          <a:noFill/>
        </p:spPr>
      </p:pic>
      <p:pic>
        <p:nvPicPr>
          <p:cNvPr id="1048" name="Picture 24" descr="http://www.majstrissmt.eu/myimages/14173524951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4725144"/>
            <a:ext cx="1539245" cy="1440185"/>
          </a:xfrm>
          <a:prstGeom prst="rect">
            <a:avLst/>
          </a:prstGeom>
          <a:noFill/>
        </p:spPr>
      </p:pic>
      <p:pic>
        <p:nvPicPr>
          <p:cNvPr id="1050" name="Picture 26" descr="http://www.majstrissmt.eu/myimages/14173525961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84168" y="4869160"/>
            <a:ext cx="1448764" cy="1337321"/>
          </a:xfrm>
          <a:prstGeom prst="rect">
            <a:avLst/>
          </a:prstGeom>
          <a:noFill/>
        </p:spPr>
      </p:pic>
      <p:pic>
        <p:nvPicPr>
          <p:cNvPr id="1052" name="Picture 28" descr="http://www.majstrissmt.eu/myimages/14173527021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07736" y="4941168"/>
            <a:ext cx="1336264" cy="1244352"/>
          </a:xfrm>
          <a:prstGeom prst="rect">
            <a:avLst/>
          </a:prstGeom>
          <a:noFill/>
        </p:spPr>
      </p:pic>
      <p:sp>
        <p:nvSpPr>
          <p:cNvPr id="18" name="BlokTextu 17"/>
          <p:cNvSpPr txBox="1"/>
          <p:nvPr/>
        </p:nvSpPr>
        <p:spPr>
          <a:xfrm>
            <a:off x="251520" y="1772816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Jednosmerný zdroj    kondenzátor          transformátor        žiarovka        poistka</a:t>
            </a:r>
            <a:endParaRPr lang="sk-SK" dirty="0"/>
          </a:p>
        </p:txBody>
      </p:sp>
      <p:sp>
        <p:nvSpPr>
          <p:cNvPr id="19" name="BlokTextu 18"/>
          <p:cNvSpPr txBox="1"/>
          <p:nvPr/>
        </p:nvSpPr>
        <p:spPr>
          <a:xfrm>
            <a:off x="251520" y="37890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Rezistor</a:t>
            </a:r>
            <a:r>
              <a:rPr lang="sk-SK" dirty="0" smtClean="0"/>
              <a:t>                   generátor striedavého </a:t>
            </a:r>
            <a:r>
              <a:rPr lang="sk-SK" dirty="0" err="1" smtClean="0"/>
              <a:t>sig</a:t>
            </a:r>
            <a:r>
              <a:rPr lang="sk-SK" dirty="0" smtClean="0"/>
              <a:t>.        </a:t>
            </a:r>
            <a:r>
              <a:rPr lang="sk-SK" dirty="0" err="1" smtClean="0"/>
              <a:t>Jednosmer</a:t>
            </a:r>
            <a:r>
              <a:rPr lang="sk-SK" dirty="0" smtClean="0"/>
              <a:t>. motor           prepínač</a:t>
            </a:r>
            <a:endParaRPr lang="sk-SK" dirty="0"/>
          </a:p>
        </p:txBody>
      </p:sp>
      <p:sp>
        <p:nvSpPr>
          <p:cNvPr id="20" name="BlokTextu 19"/>
          <p:cNvSpPr txBox="1"/>
          <p:nvPr/>
        </p:nvSpPr>
        <p:spPr>
          <a:xfrm>
            <a:off x="252536" y="63093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NPN tranzistor                       fotodióda               </a:t>
            </a:r>
            <a:r>
              <a:rPr lang="sk-SK" dirty="0" err="1" smtClean="0"/>
              <a:t>Led</a:t>
            </a:r>
            <a:r>
              <a:rPr lang="sk-SK" dirty="0" smtClean="0"/>
              <a:t> dióda                  húkačka                     dióda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</Words>
  <Application>Microsoft Office PowerPoint</Application>
  <PresentationFormat>Prezentácia na obrazovke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1</cp:revision>
  <dcterms:created xsi:type="dcterms:W3CDTF">2015-04-25T18:42:55Z</dcterms:created>
  <dcterms:modified xsi:type="dcterms:W3CDTF">2015-04-25T19:03:08Z</dcterms:modified>
</cp:coreProperties>
</file>