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7" r:id="rId2"/>
    <p:sldId id="276" r:id="rId3"/>
    <p:sldId id="281" r:id="rId4"/>
    <p:sldId id="283" r:id="rId5"/>
    <p:sldId id="285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A9E8D-8732-4FA3-820C-364945AD08FC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541F6-6948-49A0-92DE-EFCBA594927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6DAE7-A90F-42E0-8686-D0F3E2F90998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7ED3A-52A5-4AD5-9F06-B1B8EB16992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7ED3A-52A5-4AD5-9F06-B1B8EB169928}" type="slidenum">
              <a:rPr lang="sk-SK" smtClean="0"/>
              <a:pPr/>
              <a:t>4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9998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960717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41200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90828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82195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3962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754153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509900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208060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870973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110714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7EEE4-DB7C-48A3-8613-DC1D10A59442}" type="datetimeFigureOut">
              <a:rPr lang="sk-SK" smtClean="0"/>
              <a:pPr/>
              <a:t>4.6.2015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7F8CD-3A6F-4484-B99E-DAAA3DECF40E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="" xmlns:p14="http://schemas.microsoft.com/office/powerpoint/2010/main" val="417416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png"/><Relationship Id="rId7" Type="http://schemas.openxmlformats.org/officeDocument/2006/relationships/hyperlink" Target="http://www.google.sk/url?sa=i&amp;rct=j&amp;q=&amp;esrc=s&amp;frm=1&amp;source=images&amp;cd=&amp;cad=rja&amp;docid=u3ppRbho-s6RmM&amp;tbnid=9z2WBVxsKZkVzM:&amp;ved=0CAUQjRw&amp;url=http://www.3qservice.eu/hlavny-sklad2/02.-rezistory.html&amp;ei=8TsOUbLSBNHKsgbQx4GgCw&amp;bvm=bv.41867550,d.bGE&amp;psig=AFQjCNHd1U9YaESzX7GufnhY_jFZU5svHw&amp;ust=135997349478062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7.png"/><Relationship Id="rId5" Type="http://schemas.openxmlformats.org/officeDocument/2006/relationships/hyperlink" Target="http://www.google.sk/url?sa=i&amp;rct=j&amp;q=&amp;esrc=s&amp;frm=1&amp;source=images&amp;cd=&amp;cad=rja&amp;docid=3evWpX9qw_m23M&amp;tbnid=Hd7bJp9o11aPxM:&amp;ved=0CAUQjRw&amp;url=http://foow.org/cz/kc238a-nove-tranzistory-jednotlive-i1446327935.html&amp;ei=QjwOUfepL4KktAapjoH4Bw&amp;bvm=bv.41867550,d.bGE&amp;psig=AFQjCNE04sK2VVBFvgA-9uybZuzsV3og2Q&amp;ust=1359973805531475" TargetMode="External"/><Relationship Id="rId10" Type="http://schemas.openxmlformats.org/officeDocument/2006/relationships/image" Target="../media/image6.jpeg"/><Relationship Id="rId4" Type="http://schemas.openxmlformats.org/officeDocument/2006/relationships/image" Target="../media/image3.png"/><Relationship Id="rId9" Type="http://schemas.openxmlformats.org/officeDocument/2006/relationships/hyperlink" Target="http://www.google.sk/url?sa=i&amp;rct=j&amp;q=&amp;esrc=s&amp;frm=1&amp;source=images&amp;cd=&amp;cad=rja&amp;docid=Ws49g6rWiitGsM&amp;tbnid=MuE-gP7aG_HoSM:&amp;ved=0CAUQjRw&amp;url=http://www.ledtech.sk/led-diody-3mm-supersvietive-s-plochou-hlavou/22-led-dioda-3mm-modra-flat-top-ploche-celo-100.html&amp;ei=Z0AOUbGCKMmVswa_roD4Dg&amp;bvm=bv.41867550,d.Yms&amp;psig=AFQjCNEpE-1OxHtHI8KMMEdZ3hEgKAnCCA&amp;ust=135997485687490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BlokTextu 4"/>
          <p:cNvSpPr txBox="1">
            <a:spLocks noChangeArrowheads="1"/>
          </p:cNvSpPr>
          <p:nvPr/>
        </p:nvSpPr>
        <p:spPr bwMode="auto">
          <a:xfrm>
            <a:off x="395288" y="260350"/>
            <a:ext cx="8748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b="1" dirty="0"/>
              <a:t>Prekreslite v </a:t>
            </a:r>
            <a:r>
              <a:rPr lang="sk-SK" b="1" dirty="0" err="1"/>
              <a:t>Multisime</a:t>
            </a:r>
            <a:r>
              <a:rPr lang="sk-SK" b="1" dirty="0"/>
              <a:t>, zapojte v kontaktnej ploche a navrhnite plošný spoj </a:t>
            </a:r>
            <a:r>
              <a:rPr lang="sk-SK" b="1" dirty="0" smtClean="0"/>
              <a:t> v </a:t>
            </a:r>
            <a:r>
              <a:rPr lang="sk-SK" b="1" dirty="0" err="1" smtClean="0"/>
              <a:t>Layoute</a:t>
            </a:r>
            <a:r>
              <a:rPr lang="sk-SK" b="1" dirty="0" smtClean="0"/>
              <a:t>:</a:t>
            </a:r>
            <a:endParaRPr lang="sk-SK" b="1" dirty="0"/>
          </a:p>
        </p:txBody>
      </p:sp>
      <p:sp>
        <p:nvSpPr>
          <p:cNvPr id="14339" name="AutoShape 4" descr="http://www.puntoflotante.net/BC337-NPN-TRANSISTOR.jpg"/>
          <p:cNvSpPr>
            <a:spLocks noChangeAspect="1" noChangeArrowheads="1"/>
          </p:cNvSpPr>
          <p:nvPr/>
        </p:nvSpPr>
        <p:spPr bwMode="auto">
          <a:xfrm>
            <a:off x="16351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sk-SK"/>
          </a:p>
        </p:txBody>
      </p:sp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5229225"/>
            <a:ext cx="241141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4292600"/>
            <a:ext cx="4535488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0338" y="6237288"/>
            <a:ext cx="41957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4" descr="http://img147.imageshack.us/img147/8310/kc238adrs9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 l="8582" t="3876" r="8273" b="14241"/>
          <a:stretch>
            <a:fillRect/>
          </a:stretch>
        </p:blipFill>
        <p:spPr bwMode="auto">
          <a:xfrm>
            <a:off x="6443663" y="836613"/>
            <a:ext cx="2555875" cy="425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2" descr="http://www.3qservice.eu/inshop/catalogue/products/pictures/mfp0207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40363" y="765175"/>
            <a:ext cx="1219200" cy="291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8" descr="http://www.ledtech.sk/22-11399-thickbox/led-dioda-3mm-modra-flat-top-ploche-celo-100.jpg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 l="30363" t="16573" r="23135" b="17545"/>
          <a:stretch>
            <a:fillRect/>
          </a:stretch>
        </p:blipFill>
        <p:spPr bwMode="auto">
          <a:xfrm>
            <a:off x="4859338" y="4016375"/>
            <a:ext cx="2006600" cy="284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8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0" y="857250"/>
            <a:ext cx="5364163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lokTextu 4"/>
          <p:cNvSpPr txBox="1">
            <a:spLocks noChangeArrowheads="1"/>
          </p:cNvSpPr>
          <p:nvPr/>
        </p:nvSpPr>
        <p:spPr bwMode="auto">
          <a:xfrm>
            <a:off x="395288" y="260350"/>
            <a:ext cx="87487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k-SK" b="1" dirty="0"/>
              <a:t>Prekreslite v </a:t>
            </a:r>
            <a:r>
              <a:rPr lang="sk-SK" b="1" dirty="0" err="1"/>
              <a:t>Multisime</a:t>
            </a:r>
            <a:r>
              <a:rPr lang="sk-SK" b="1" dirty="0"/>
              <a:t>, zapojte v kontaktnej ploche a navrhnite plošný spoj </a:t>
            </a:r>
            <a:r>
              <a:rPr lang="sk-SK" b="1" dirty="0" smtClean="0"/>
              <a:t> v </a:t>
            </a:r>
            <a:r>
              <a:rPr lang="sk-SK" b="1" dirty="0" err="1" smtClean="0"/>
              <a:t>Layoute</a:t>
            </a:r>
            <a:r>
              <a:rPr lang="sk-SK" b="1" dirty="0" smtClean="0"/>
              <a:t>:</a:t>
            </a:r>
            <a:endParaRPr lang="sk-SK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670" y="1124744"/>
            <a:ext cx="6482673" cy="5238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420888"/>
            <a:ext cx="6436864" cy="4253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http://www.sentex.ca/~mec1995/circ/555tes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06313"/>
            <a:ext cx="4362450" cy="2314575"/>
          </a:xfrm>
          <a:prstGeom prst="rect">
            <a:avLst/>
          </a:prstGeom>
          <a:noFill/>
        </p:spPr>
      </p:pic>
      <p:sp>
        <p:nvSpPr>
          <p:cNvPr id="6" name="BlokTextu 5"/>
          <p:cNvSpPr txBox="1"/>
          <p:nvPr/>
        </p:nvSpPr>
        <p:spPr>
          <a:xfrm>
            <a:off x="4644008" y="188640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b="1" dirty="0" smtClean="0"/>
              <a:t>Prekreslite v </a:t>
            </a:r>
            <a:r>
              <a:rPr lang="sk-SK" b="1" dirty="0" err="1" smtClean="0"/>
              <a:t>Multisime</a:t>
            </a:r>
            <a:endParaRPr lang="sk-SK" b="1" dirty="0" smtClean="0"/>
          </a:p>
          <a:p>
            <a:pPr marL="342900" indent="-342900">
              <a:buAutoNum type="arabicPeriod"/>
            </a:pPr>
            <a:r>
              <a:rPr lang="sk-SK" b="1" dirty="0" smtClean="0"/>
              <a:t>Navrhnite DPS v </a:t>
            </a:r>
            <a:r>
              <a:rPr lang="sk-SK" b="1" dirty="0" err="1" smtClean="0"/>
              <a:t>Layoute</a:t>
            </a:r>
            <a:endParaRPr lang="sk-SK" b="1" dirty="0" smtClean="0"/>
          </a:p>
          <a:p>
            <a:pPr marL="342900" indent="-342900">
              <a:buAutoNum type="arabicPeriod"/>
            </a:pPr>
            <a:r>
              <a:rPr lang="sk-SK" b="1" dirty="0" smtClean="0"/>
              <a:t>Zapojte pomocou kontaktnej plochy</a:t>
            </a:r>
            <a:endParaRPr lang="sk-SK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764704"/>
            <a:ext cx="8928785" cy="2325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179512" y="188640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Navrhnite v </a:t>
            </a:r>
            <a:r>
              <a:rPr lang="sk-SK" b="1" dirty="0" err="1" smtClean="0"/>
              <a:t>Multisime</a:t>
            </a:r>
            <a:endParaRPr lang="sk-SK" b="1" dirty="0"/>
          </a:p>
        </p:txBody>
      </p:sp>
      <p:pic>
        <p:nvPicPr>
          <p:cNvPr id="6" name="Picture 20" descr="http://upload.wikimedia.org/wikipedia/commons/a/a0/7400_Quad_2-input_NAND_Gate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3429000"/>
            <a:ext cx="3168352" cy="2851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3645024"/>
            <a:ext cx="4608512" cy="265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4274825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395536" y="260648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k-SK" b="1" dirty="0" smtClean="0"/>
              <a:t>Zmerajte napätia na spotrebičoch LED1, LED2 a R1 (overte v </a:t>
            </a:r>
            <a:r>
              <a:rPr lang="sk-SK" b="1" dirty="0" err="1" smtClean="0"/>
              <a:t>Multisime</a:t>
            </a:r>
            <a:r>
              <a:rPr lang="sk-SK" b="1" dirty="0" smtClean="0"/>
              <a:t>)</a:t>
            </a:r>
          </a:p>
          <a:p>
            <a:pPr marL="342900" indent="-342900">
              <a:buAutoNum type="arabicPeriod"/>
            </a:pPr>
            <a:r>
              <a:rPr lang="sk-SK" b="1" dirty="0" smtClean="0"/>
              <a:t>Zmerajte prúd v elektrickom obvode (overte v </a:t>
            </a:r>
            <a:r>
              <a:rPr lang="sk-SK" b="1" dirty="0" err="1" smtClean="0"/>
              <a:t>Multisime</a:t>
            </a:r>
            <a:r>
              <a:rPr lang="sk-SK" b="1" dirty="0" smtClean="0"/>
              <a:t>)</a:t>
            </a:r>
            <a:endParaRPr lang="sk-SK" b="1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3" y="4077072"/>
            <a:ext cx="5159863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BlokTextu 6"/>
          <p:cNvSpPr txBox="1"/>
          <p:nvPr/>
        </p:nvSpPr>
        <p:spPr>
          <a:xfrm>
            <a:off x="467544" y="350100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3. Zmerajte prúdy v elektrickom obvode (overte v </a:t>
            </a:r>
            <a:r>
              <a:rPr lang="sk-SK" b="1" dirty="0" err="1" smtClean="0"/>
              <a:t>Multisime</a:t>
            </a:r>
            <a:r>
              <a:rPr lang="sk-SK" b="1" dirty="0" smtClean="0"/>
              <a:t>)</a:t>
            </a:r>
            <a:endParaRPr lang="sk-SK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81</Words>
  <Application>Microsoft Office PowerPoint</Application>
  <PresentationFormat>Prezentácia na obrazovke (4:3)</PresentationFormat>
  <Paragraphs>10</Paragraphs>
  <Slides>5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Snímka 1</vt:lpstr>
      <vt:lpstr>Snímka 2</vt:lpstr>
      <vt:lpstr>Snímka 3</vt:lpstr>
      <vt:lpstr>Snímka 4</vt:lpstr>
      <vt:lpstr>Snímka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Juraj</dc:creator>
  <cp:lastModifiedBy>okay</cp:lastModifiedBy>
  <cp:revision>73</cp:revision>
  <dcterms:created xsi:type="dcterms:W3CDTF">2013-02-01T18:44:01Z</dcterms:created>
  <dcterms:modified xsi:type="dcterms:W3CDTF">2015-06-04T14:20:58Z</dcterms:modified>
</cp:coreProperties>
</file>