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60" r:id="rId5"/>
    <p:sldId id="264" r:id="rId6"/>
    <p:sldId id="261" r:id="rId7"/>
    <p:sldId id="265" r:id="rId8"/>
    <p:sldId id="266" r:id="rId9"/>
    <p:sldId id="262" r:id="rId10"/>
    <p:sldId id="263" r:id="rId11"/>
    <p:sldId id="256" r:id="rId12"/>
    <p:sldId id="257" r:id="rId13"/>
    <p:sldId id="258" r:id="rId14"/>
    <p:sldId id="259" r:id="rId15"/>
    <p:sldId id="270" r:id="rId16"/>
    <p:sldId id="271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7E2-521B-4EBD-A2F8-02037487DA1F}" type="datetimeFigureOut">
              <a:rPr lang="sk-SK" smtClean="0"/>
              <a:t>11.10.2017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D8F7-92C1-4A26-BAAA-55D4BDECC39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7E2-521B-4EBD-A2F8-02037487DA1F}" type="datetimeFigureOut">
              <a:rPr lang="sk-SK" smtClean="0"/>
              <a:t>11.10.2017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D8F7-92C1-4A26-BAAA-55D4BDECC39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7E2-521B-4EBD-A2F8-02037487DA1F}" type="datetimeFigureOut">
              <a:rPr lang="sk-SK" smtClean="0"/>
              <a:t>11.10.2017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D8F7-92C1-4A26-BAAA-55D4BDECC39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7E2-521B-4EBD-A2F8-02037487DA1F}" type="datetimeFigureOut">
              <a:rPr lang="sk-SK" smtClean="0"/>
              <a:t>11.10.2017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D8F7-92C1-4A26-BAAA-55D4BDECC39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7E2-521B-4EBD-A2F8-02037487DA1F}" type="datetimeFigureOut">
              <a:rPr lang="sk-SK" smtClean="0"/>
              <a:t>11.10.2017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D8F7-92C1-4A26-BAAA-55D4BDECC39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7E2-521B-4EBD-A2F8-02037487DA1F}" type="datetimeFigureOut">
              <a:rPr lang="sk-SK" smtClean="0"/>
              <a:t>11.10.2017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D8F7-92C1-4A26-BAAA-55D4BDECC39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7E2-521B-4EBD-A2F8-02037487DA1F}" type="datetimeFigureOut">
              <a:rPr lang="sk-SK" smtClean="0"/>
              <a:t>11.10.2017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D8F7-92C1-4A26-BAAA-55D4BDECC39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7E2-521B-4EBD-A2F8-02037487DA1F}" type="datetimeFigureOut">
              <a:rPr lang="sk-SK" smtClean="0"/>
              <a:t>11.10.2017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D8F7-92C1-4A26-BAAA-55D4BDECC39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7E2-521B-4EBD-A2F8-02037487DA1F}" type="datetimeFigureOut">
              <a:rPr lang="sk-SK" smtClean="0"/>
              <a:t>11.10.2017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D8F7-92C1-4A26-BAAA-55D4BDECC39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7E2-521B-4EBD-A2F8-02037487DA1F}" type="datetimeFigureOut">
              <a:rPr lang="sk-SK" smtClean="0"/>
              <a:t>11.10.2017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D8F7-92C1-4A26-BAAA-55D4BDECC39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E7E2-521B-4EBD-A2F8-02037487DA1F}" type="datetimeFigureOut">
              <a:rPr lang="sk-SK" smtClean="0"/>
              <a:t>11.10.2017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D8F7-92C1-4A26-BAAA-55D4BDECC39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0E7E2-521B-4EBD-A2F8-02037487DA1F}" type="datetimeFigureOut">
              <a:rPr lang="sk-SK" smtClean="0"/>
              <a:t>11.10.2017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0D8F7-92C1-4A26-BAAA-55D4BDECC397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gif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hyperlink" Target="http://www.google.sk/url?sa=i&amp;rct=j&amp;q=&amp;esrc=s&amp;source=images&amp;cd=&amp;cad=rja&amp;uact=8&amp;ved=0CAcQjRxqFQoTCN7_run-3cgCFcuyFAodKFMOwg&amp;url=http://www.vo.gme.cz/cz/index.php?product=210-016&amp;psig=AFQjCNGuyvuVaQhWoMTyIJG3Z1ldpwXLXQ&amp;ust=1445875069467334" TargetMode="Externa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png"/><Relationship Id="rId4" Type="http://schemas.openxmlformats.org/officeDocument/2006/relationships/hyperlink" Target="http://www.google.sk/url?sa=i&amp;rct=j&amp;q=&amp;esrc=s&amp;source=images&amp;cd=&amp;cad=rja&amp;uact=8&amp;ved=0CAcQjRxqFQoTCLLgqZH_3cgCFQTxFAodERsI6Q&amp;url=http://www.ledbiznis.sk/3mm-LED-diody-c34_0_1.htm&amp;bvm=bv.105841590,d.bGg&amp;psig=AFQjCNHL1MC5WucX_sAORPI9ETJCz25H2A&amp;ust=1445875192250055" TargetMode="External"/><Relationship Id="rId9" Type="http://schemas.openxmlformats.org/officeDocument/2006/relationships/image" Target="../media/image25.gif"/><Relationship Id="rId1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9512" y="11663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</a:rPr>
              <a:t>Pomenuj elektrotechnické značky:</a:t>
            </a:r>
            <a:endParaRPr lang="sk-SK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ajstrissmt.eu/myimages/14173516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58813"/>
            <a:ext cx="1638300" cy="1590675"/>
          </a:xfrm>
          <a:prstGeom prst="rect">
            <a:avLst/>
          </a:prstGeom>
          <a:noFill/>
        </p:spPr>
      </p:pic>
      <p:pic>
        <p:nvPicPr>
          <p:cNvPr id="8" name="Picture 8" descr="http://www.majstrissmt.eu/myimages/14173519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86805"/>
            <a:ext cx="1584176" cy="1484204"/>
          </a:xfrm>
          <a:prstGeom prst="rect">
            <a:avLst/>
          </a:prstGeom>
          <a:noFill/>
        </p:spPr>
      </p:pic>
      <p:pic>
        <p:nvPicPr>
          <p:cNvPr id="9" name="Picture 10" descr="http://www.majstrissmt.eu/myimages/14173520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48680"/>
            <a:ext cx="1405757" cy="1772816"/>
          </a:xfrm>
          <a:prstGeom prst="rect">
            <a:avLst/>
          </a:prstGeom>
          <a:noFill/>
        </p:spPr>
      </p:pic>
      <p:pic>
        <p:nvPicPr>
          <p:cNvPr id="10" name="Picture 12" descr="http://www.majstrissmt.eu/myimages/141735206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982021"/>
            <a:ext cx="2016224" cy="1319187"/>
          </a:xfrm>
          <a:prstGeom prst="rect">
            <a:avLst/>
          </a:prstGeom>
          <a:noFill/>
        </p:spPr>
      </p:pic>
      <p:pic>
        <p:nvPicPr>
          <p:cNvPr id="11" name="Picture 14" descr="http://www.majstrissmt.eu/myimages/141735215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9069" y="3861048"/>
            <a:ext cx="1411083" cy="1351037"/>
          </a:xfrm>
          <a:prstGeom prst="rect">
            <a:avLst/>
          </a:prstGeom>
          <a:noFill/>
        </p:spPr>
      </p:pic>
      <p:pic>
        <p:nvPicPr>
          <p:cNvPr id="12" name="Picture 16" descr="http://www.majstrissmt.eu/myimages/141735224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933056"/>
            <a:ext cx="1296144" cy="1221886"/>
          </a:xfrm>
          <a:prstGeom prst="rect">
            <a:avLst/>
          </a:prstGeom>
          <a:noFill/>
        </p:spPr>
      </p:pic>
      <p:pic>
        <p:nvPicPr>
          <p:cNvPr id="13" name="Picture 18" descr="http://www.majstrissmt.eu/myimages/1417352299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66682" y="3933056"/>
            <a:ext cx="1453790" cy="1207021"/>
          </a:xfrm>
          <a:prstGeom prst="rect">
            <a:avLst/>
          </a:prstGeom>
          <a:noFill/>
        </p:spPr>
      </p:pic>
      <p:pic>
        <p:nvPicPr>
          <p:cNvPr id="14" name="Picture 20" descr="http://www.majstrissmt.eu/myimages/1417352355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5080472"/>
            <a:ext cx="1497335" cy="1497336"/>
          </a:xfrm>
          <a:prstGeom prst="rect">
            <a:avLst/>
          </a:prstGeom>
          <a:noFill/>
        </p:spPr>
      </p:pic>
      <p:pic>
        <p:nvPicPr>
          <p:cNvPr id="15" name="Picture 22" descr="http://www.majstrissmt.eu/myimages/1417352434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5152480"/>
            <a:ext cx="1656184" cy="1516880"/>
          </a:xfrm>
          <a:prstGeom prst="rect">
            <a:avLst/>
          </a:prstGeom>
          <a:noFill/>
        </p:spPr>
      </p:pic>
      <p:pic>
        <p:nvPicPr>
          <p:cNvPr id="16" name="Picture 24" descr="http://www.majstrissmt.eu/myimages/1417352495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5152480"/>
            <a:ext cx="1539245" cy="1440185"/>
          </a:xfrm>
          <a:prstGeom prst="rect">
            <a:avLst/>
          </a:prstGeom>
          <a:noFill/>
        </p:spPr>
      </p:pic>
      <p:pic>
        <p:nvPicPr>
          <p:cNvPr id="17" name="Picture 26" descr="http://www.majstrissmt.eu/myimages/1417352596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160" y="5296496"/>
            <a:ext cx="1448764" cy="1337321"/>
          </a:xfrm>
          <a:prstGeom prst="rect">
            <a:avLst/>
          </a:prstGeom>
          <a:noFill/>
        </p:spPr>
      </p:pic>
      <p:pic>
        <p:nvPicPr>
          <p:cNvPr id="18" name="Picture 28" descr="http://www.majstrissmt.eu/myimages/1417352702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35728" y="5368504"/>
            <a:ext cx="1336264" cy="1244352"/>
          </a:xfrm>
          <a:prstGeom prst="rect">
            <a:avLst/>
          </a:prstGeom>
          <a:noFill/>
        </p:spPr>
      </p:pic>
      <p:pic>
        <p:nvPicPr>
          <p:cNvPr id="55300" name="Picture 4" descr="https://upload.wikimedia.org/wikipedia/commons/thumb/1/11/Trimer_potenciometer01.png/440px-Trimer_potenciometer01.png"/>
          <p:cNvPicPr>
            <a:picLocks noChangeAspect="1" noChangeArrowheads="1"/>
          </p:cNvPicPr>
          <p:nvPr/>
        </p:nvPicPr>
        <p:blipFill>
          <a:blip r:embed="rId14" cstate="print"/>
          <a:srcRect l="60135" t="17182" r="22683" b="33728"/>
          <a:stretch>
            <a:fillRect/>
          </a:stretch>
        </p:blipFill>
        <p:spPr bwMode="auto">
          <a:xfrm>
            <a:off x="971600" y="2420888"/>
            <a:ext cx="720080" cy="1440160"/>
          </a:xfrm>
          <a:prstGeom prst="rect">
            <a:avLst/>
          </a:prstGeom>
          <a:noFill/>
        </p:spPr>
      </p:pic>
      <p:pic>
        <p:nvPicPr>
          <p:cNvPr id="55302" name="Picture 6" descr="https://upload.wikimedia.org/wikipedia/commons/thumb/1/11/Trimer_potenciometer01.png/440px-Trimer_potenciometer01.png"/>
          <p:cNvPicPr>
            <a:picLocks noChangeAspect="1" noChangeArrowheads="1"/>
          </p:cNvPicPr>
          <p:nvPr/>
        </p:nvPicPr>
        <p:blipFill>
          <a:blip r:embed="rId14" cstate="print"/>
          <a:srcRect l="13745" t="17182" r="70791" b="33728"/>
          <a:stretch>
            <a:fillRect/>
          </a:stretch>
        </p:blipFill>
        <p:spPr bwMode="auto">
          <a:xfrm>
            <a:off x="2195736" y="2420888"/>
            <a:ext cx="648072" cy="1440160"/>
          </a:xfrm>
          <a:prstGeom prst="rect">
            <a:avLst/>
          </a:prstGeom>
          <a:noFill/>
        </p:spPr>
      </p:pic>
      <p:pic>
        <p:nvPicPr>
          <p:cNvPr id="55304" name="Picture 8" descr="http://www.malyvedec.cz/sch-vypinac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5400000">
            <a:off x="3841389" y="2194333"/>
            <a:ext cx="1080118" cy="1821263"/>
          </a:xfrm>
          <a:prstGeom prst="rect">
            <a:avLst/>
          </a:prstGeom>
          <a:noFill/>
        </p:spPr>
      </p:pic>
      <p:pic>
        <p:nvPicPr>
          <p:cNvPr id="55308" name="Picture 12" descr="http://dielektrika.kvalitne.cz/prakaplik%20obr/znacky.PNG"/>
          <p:cNvPicPr>
            <a:picLocks noChangeAspect="1" noChangeArrowheads="1"/>
          </p:cNvPicPr>
          <p:nvPr/>
        </p:nvPicPr>
        <p:blipFill>
          <a:blip r:embed="rId16" cstate="print"/>
          <a:srcRect b="25232"/>
          <a:stretch>
            <a:fillRect/>
          </a:stretch>
        </p:blipFill>
        <p:spPr bwMode="auto">
          <a:xfrm>
            <a:off x="5364088" y="2276872"/>
            <a:ext cx="3562350" cy="1296144"/>
          </a:xfrm>
          <a:prstGeom prst="rect">
            <a:avLst/>
          </a:prstGeom>
          <a:noFill/>
        </p:spPr>
      </p:pic>
      <p:pic>
        <p:nvPicPr>
          <p:cNvPr id="55310" name="Picture 14" descr="https://upload.wikimedia.org/wikipedia/commons/thumb/4/4f/Schaltbild_Trafo.png/220px-Schaltbild_Trafo.png"/>
          <p:cNvPicPr>
            <a:picLocks noChangeAspect="1" noChangeArrowheads="1"/>
          </p:cNvPicPr>
          <p:nvPr/>
        </p:nvPicPr>
        <p:blipFill>
          <a:blip r:embed="rId17" cstate="print"/>
          <a:srcRect l="30927" r="27837"/>
          <a:stretch>
            <a:fillRect/>
          </a:stretch>
        </p:blipFill>
        <p:spPr bwMode="auto">
          <a:xfrm>
            <a:off x="2339752" y="620688"/>
            <a:ext cx="1080120" cy="1512095"/>
          </a:xfrm>
          <a:prstGeom prst="rect">
            <a:avLst/>
          </a:prstGeom>
          <a:noFill/>
        </p:spPr>
      </p:pic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76256" y="692696"/>
            <a:ext cx="8494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2" name="Picture 1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411760" y="4136373"/>
            <a:ext cx="1800200" cy="80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3" name="Picture 1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812359" y="836712"/>
            <a:ext cx="119462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groundology.com/images/products/multimeter_L.jpg"/>
          <p:cNvPicPr>
            <a:picLocks noChangeAspect="1" noChangeArrowheads="1"/>
          </p:cNvPicPr>
          <p:nvPr/>
        </p:nvPicPr>
        <p:blipFill>
          <a:blip r:embed="rId2" cstate="print"/>
          <a:srcRect l="52518" t="2308" r="8784" b="4230"/>
          <a:stretch>
            <a:fillRect/>
          </a:stretch>
        </p:blipFill>
        <p:spPr bwMode="auto">
          <a:xfrm>
            <a:off x="5286380" y="285728"/>
            <a:ext cx="3286148" cy="6337571"/>
          </a:xfrm>
          <a:prstGeom prst="rect">
            <a:avLst/>
          </a:prstGeom>
          <a:noFill/>
        </p:spPr>
      </p:pic>
      <p:pic>
        <p:nvPicPr>
          <p:cNvPr id="14340" name="Picture 4" descr="http://www.rr-naradi.cz/data/products/detail_lcr-meric-9063-mereni-odporu-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3500462" cy="5925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16260"/>
            <a:ext cx="86106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08908"/>
            <a:ext cx="8510017" cy="35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323528" y="10734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Meranie napätia a prúdu:</a:t>
            </a:r>
            <a:endParaRPr lang="sk-SK" sz="2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395536" y="62068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1</a:t>
            </a:r>
            <a:endParaRPr lang="sk-SK" sz="24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467544" y="335699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3714"/>
            <a:ext cx="7848872" cy="314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171855"/>
            <a:ext cx="7920880" cy="36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216024" y="18864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3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786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3404148"/>
            <a:ext cx="8712969" cy="254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216024" y="18864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4</a:t>
            </a:r>
            <a:endParaRPr lang="sk-SK" sz="2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251520" y="3327375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5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53478"/>
          <a:stretch>
            <a:fillRect/>
          </a:stretch>
        </p:blipFill>
        <p:spPr bwMode="auto">
          <a:xfrm>
            <a:off x="611560" y="188640"/>
            <a:ext cx="4248472" cy="229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4711545"/>
            <a:ext cx="4392488" cy="214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7417"/>
          <a:stretch>
            <a:fillRect/>
          </a:stretch>
        </p:blipFill>
        <p:spPr bwMode="auto">
          <a:xfrm>
            <a:off x="611560" y="2491939"/>
            <a:ext cx="4680520" cy="223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216024" y="18864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6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1" y="1340776"/>
            <a:ext cx="9069575" cy="42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179512" y="18864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Nastavenie sa prevádza v ponuke OPTIONS, pričom pre kreslenie schematických značiek v Európskej norme je potrebné v ponuke GLOBAL PREFERENCES, v </a:t>
            </a:r>
            <a:r>
              <a:rPr lang="sk-SK" dirty="0" err="1" smtClean="0"/>
              <a:t>záloţke</a:t>
            </a:r>
            <a:r>
              <a:rPr lang="sk-SK" dirty="0" smtClean="0"/>
              <a:t> PARTS zaškrtnúť v časti SYMBOL STANDART normu DIN pre správne zobrazovanie komponentov v schéme</a:t>
            </a:r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79512" y="262389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Calibri Light" pitchFamily="34" charset="0"/>
              </a:rPr>
              <a:t>Zakreslite v </a:t>
            </a:r>
            <a:r>
              <a:rPr lang="sk-SK" b="1" dirty="0" err="1" smtClean="0">
                <a:latin typeface="Calibri Light" pitchFamily="34" charset="0"/>
              </a:rPr>
              <a:t>Multisime</a:t>
            </a:r>
            <a:r>
              <a:rPr lang="sk-SK" b="1" dirty="0" smtClean="0">
                <a:latin typeface="Calibri Light" pitchFamily="34" charset="0"/>
              </a:rPr>
              <a:t>, odmerajte prúdy , ktoré prechádzajú žiarovkami a napätie na žiarovkách pomocou ampérmetrov a voltmetrov</a:t>
            </a:r>
            <a:endParaRPr lang="sk-SK" b="1" dirty="0">
              <a:latin typeface="Calibri Ligh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10855"/>
            <a:ext cx="8968603" cy="56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vo.gme.cz/dokumentace/210/210-016/pctdetail.210-016.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62" y="4945096"/>
            <a:ext cx="1289842" cy="967382"/>
          </a:xfrm>
          <a:prstGeom prst="rect">
            <a:avLst/>
          </a:prstGeom>
          <a:noFill/>
        </p:spPr>
      </p:pic>
      <p:pic>
        <p:nvPicPr>
          <p:cNvPr id="6" name="Picture 12" descr="http://www.ledbiznis.sk/fotky16126/fotos/_vyr_317LE01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836712"/>
            <a:ext cx="864096" cy="864096"/>
          </a:xfrm>
          <a:prstGeom prst="rect">
            <a:avLst/>
          </a:prstGeom>
          <a:noFill/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737" y="4103178"/>
            <a:ext cx="910463" cy="7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5" descr="http://detektory.hantec.cz/user_images/baterie-varta-zncl-9v.jpg"/>
          <p:cNvPicPr>
            <a:picLocks noChangeAspect="1" noChangeArrowheads="1"/>
          </p:cNvPicPr>
          <p:nvPr/>
        </p:nvPicPr>
        <p:blipFill>
          <a:blip r:embed="rId7" cstate="print"/>
          <a:srcRect l="3606" t="5000" r="50721" b="6786"/>
          <a:stretch>
            <a:fillRect/>
          </a:stretch>
        </p:blipFill>
        <p:spPr bwMode="auto">
          <a:xfrm rot="5400000">
            <a:off x="817631" y="1915429"/>
            <a:ext cx="659428" cy="1071570"/>
          </a:xfrm>
          <a:prstGeom prst="rect">
            <a:avLst/>
          </a:prstGeom>
          <a:noFill/>
        </p:spPr>
      </p:pic>
      <p:pic>
        <p:nvPicPr>
          <p:cNvPr id="9" name="Picture 16" descr="http://www.nejelektro.cz/images/produkty/1703/kondenzator-elektrolyticky-1000uf-25v-105c_0.jpg"/>
          <p:cNvPicPr>
            <a:picLocks noChangeAspect="1" noChangeArrowheads="1"/>
          </p:cNvPicPr>
          <p:nvPr/>
        </p:nvPicPr>
        <p:blipFill>
          <a:blip r:embed="rId8" cstate="print"/>
          <a:srcRect l="5325" t="17752" r="20118" b="7692"/>
          <a:stretch>
            <a:fillRect/>
          </a:stretch>
        </p:blipFill>
        <p:spPr bwMode="auto">
          <a:xfrm>
            <a:off x="539552" y="2876124"/>
            <a:ext cx="1512168" cy="1134127"/>
          </a:xfrm>
          <a:prstGeom prst="rect">
            <a:avLst/>
          </a:prstGeom>
          <a:noFill/>
        </p:spPr>
      </p:pic>
      <p:pic>
        <p:nvPicPr>
          <p:cNvPr id="10" name="Picture 10" descr="http://remote-lab.fyzika.net/experiment/04/img/LED_foto.gif"/>
          <p:cNvPicPr>
            <a:picLocks noChangeAspect="1" noChangeArrowheads="1"/>
          </p:cNvPicPr>
          <p:nvPr/>
        </p:nvPicPr>
        <p:blipFill>
          <a:blip r:embed="rId9" cstate="print"/>
          <a:srcRect r="36250"/>
          <a:stretch>
            <a:fillRect/>
          </a:stretch>
        </p:blipFill>
        <p:spPr bwMode="auto">
          <a:xfrm>
            <a:off x="2897807" y="836712"/>
            <a:ext cx="1026121" cy="1368152"/>
          </a:xfrm>
          <a:prstGeom prst="rect">
            <a:avLst/>
          </a:prstGeom>
          <a:noFill/>
        </p:spPr>
      </p:pic>
      <p:pic>
        <p:nvPicPr>
          <p:cNvPr id="11" name="Picture 2" descr="http://www.spsemoh.cz/vyuka/zel/obrazky/tranzistor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7" y="2276872"/>
            <a:ext cx="3888431" cy="2916324"/>
          </a:xfrm>
          <a:prstGeom prst="rect">
            <a:avLst/>
          </a:prstGeom>
          <a:noFill/>
        </p:spPr>
      </p:pic>
      <p:pic>
        <p:nvPicPr>
          <p:cNvPr id="12" name="Picture 2" descr="http://www.tavir.hu/sites/default/files/00036-dioda.jpg"/>
          <p:cNvPicPr>
            <a:picLocks noChangeAspect="1" noChangeArrowheads="1"/>
          </p:cNvPicPr>
          <p:nvPr/>
        </p:nvPicPr>
        <p:blipFill>
          <a:blip r:embed="rId11" cstate="print"/>
          <a:srcRect t="33126" b="33747"/>
          <a:stretch>
            <a:fillRect/>
          </a:stretch>
        </p:blipFill>
        <p:spPr bwMode="auto">
          <a:xfrm>
            <a:off x="467544" y="6165304"/>
            <a:ext cx="2160240" cy="308606"/>
          </a:xfrm>
          <a:prstGeom prst="rect">
            <a:avLst/>
          </a:prstGeom>
          <a:noFill/>
        </p:spPr>
      </p:pic>
      <p:pic>
        <p:nvPicPr>
          <p:cNvPr id="13" name="Picture 2" descr="http://images.ges.cz/images/pictures/k/kerko50.jpg"/>
          <p:cNvPicPr>
            <a:picLocks noChangeAspect="1" noChangeArrowheads="1"/>
          </p:cNvPicPr>
          <p:nvPr/>
        </p:nvPicPr>
        <p:blipFill>
          <a:blip r:embed="rId12" cstate="print"/>
          <a:srcRect l="5263" t="7226" r="5263"/>
          <a:stretch>
            <a:fillRect/>
          </a:stretch>
        </p:blipFill>
        <p:spPr bwMode="auto">
          <a:xfrm>
            <a:off x="3131840" y="5263123"/>
            <a:ext cx="1766570" cy="1334229"/>
          </a:xfrm>
          <a:prstGeom prst="rect">
            <a:avLst/>
          </a:prstGeom>
          <a:noFill/>
        </p:spPr>
      </p:pic>
      <p:pic>
        <p:nvPicPr>
          <p:cNvPr id="14" name="Picture 2" descr="http://www.tomshardware.sk/resize/e/800/800/files/obrazky/polovodice/trimer-lezaty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64088" y="908720"/>
            <a:ext cx="1536171" cy="1152128"/>
          </a:xfrm>
          <a:prstGeom prst="rect">
            <a:avLst/>
          </a:prstGeom>
          <a:noFill/>
        </p:spPr>
      </p:pic>
      <p:pic>
        <p:nvPicPr>
          <p:cNvPr id="15" name="Picture 4" descr="https://upload.wikimedia.org/wikipedia/commons/b/b5/Potentiometer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4288" y="548680"/>
            <a:ext cx="1598578" cy="1872208"/>
          </a:xfrm>
          <a:prstGeom prst="rect">
            <a:avLst/>
          </a:prstGeom>
          <a:noFill/>
        </p:spPr>
      </p:pic>
      <p:pic>
        <p:nvPicPr>
          <p:cNvPr id="54274" name="Picture 2" descr="https://upload.wikimedia.org/wikipedia/commons/thumb/7/75/Resistors-photo.JPG/220px-Resistors-phot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14103" y="4399027"/>
            <a:ext cx="2434361" cy="2069208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00192" y="2317160"/>
            <a:ext cx="2251892" cy="18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BlokTextu 15"/>
          <p:cNvSpPr txBox="1"/>
          <p:nvPr/>
        </p:nvSpPr>
        <p:spPr>
          <a:xfrm>
            <a:off x="179512" y="11663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</a:rPr>
              <a:t>Pomenuj elektrotechnické </a:t>
            </a:r>
            <a:r>
              <a:rPr lang="sk-SK" sz="2400" b="1" dirty="0" smtClean="0">
                <a:solidFill>
                  <a:srgbClr val="C00000"/>
                </a:solidFill>
              </a:rPr>
              <a:t>súčiastky</a:t>
            </a:r>
            <a:r>
              <a:rPr lang="sk-SK" sz="2400" b="1" dirty="0" smtClean="0">
                <a:solidFill>
                  <a:srgbClr val="C00000"/>
                </a:solidFill>
              </a:rPr>
              <a:t>:</a:t>
            </a:r>
            <a:endParaRPr lang="sk-SK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lweb.cz/c/116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5289685" cy="36004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79512" y="188640"/>
            <a:ext cx="83529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Definuj pojmy a urči merné jednotky: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kladná amplitúda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záporná amplitúda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perióda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frekvencia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fázový posun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6141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3501008"/>
            <a:ext cx="827081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4.bp.blogspot.com/-2uluo3gJkbM/U4IqKum-4pI/AAAAAAAAEq0/qKGJSJFGex8/s1600/mererni_i_21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357166"/>
            <a:ext cx="8501121" cy="2991333"/>
          </a:xfrm>
          <a:prstGeom prst="rect">
            <a:avLst/>
          </a:prstGeom>
          <a:noFill/>
        </p:spPr>
      </p:pic>
      <p:pic>
        <p:nvPicPr>
          <p:cNvPr id="15364" name="Picture 4" descr="http://1.bp.blogspot.com/-k8wIkX2QA_U/U4Ip5qx898I/AAAAAAAAEqs/zT4bYBzDe0M/s1600/mereni_u_21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00438"/>
            <a:ext cx="830910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344816" cy="641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44016" y="116632"/>
            <a:ext cx="586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Analógový </a:t>
            </a:r>
            <a:r>
              <a:rPr lang="sk-SK" sz="2400" b="1" dirty="0" err="1" smtClean="0"/>
              <a:t>multimeter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564" y="404664"/>
            <a:ext cx="5993517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07504" y="4462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Digitálny </a:t>
            </a:r>
            <a:r>
              <a:rPr lang="sk-SK" sz="2400" b="1" dirty="0" err="1" smtClean="0"/>
              <a:t>multimeter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067" y="0"/>
            <a:ext cx="80506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31250"/>
          <a:stretch>
            <a:fillRect/>
          </a:stretch>
        </p:blipFill>
        <p:spPr bwMode="auto">
          <a:xfrm>
            <a:off x="4643438" y="355182"/>
            <a:ext cx="4000528" cy="650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142844" y="14285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MULTIMETER:</a:t>
            </a:r>
            <a:endParaRPr lang="sk-SK" sz="2400" b="1" dirty="0"/>
          </a:p>
        </p:txBody>
      </p:sp>
      <p:pic>
        <p:nvPicPr>
          <p:cNvPr id="1029" name="Picture 5" descr="http://media.onsugar.com/files/2011/01/01/5/89/898472/c6ad4c6e7afa83f7_digital_multimeter.jpg"/>
          <p:cNvPicPr>
            <a:picLocks noChangeAspect="1" noChangeArrowheads="1"/>
          </p:cNvPicPr>
          <p:nvPr/>
        </p:nvPicPr>
        <p:blipFill>
          <a:blip r:embed="rId3" cstate="print"/>
          <a:srcRect l="27273"/>
          <a:stretch>
            <a:fillRect/>
          </a:stretch>
        </p:blipFill>
        <p:spPr bwMode="auto">
          <a:xfrm>
            <a:off x="214282" y="571480"/>
            <a:ext cx="3571900" cy="603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101</Words>
  <Application>Microsoft Office PowerPoint</Application>
  <PresentationFormat>Prezentácia na obrazovke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Juraj</dc:creator>
  <cp:lastModifiedBy>Juraj</cp:lastModifiedBy>
  <cp:revision>28</cp:revision>
  <dcterms:created xsi:type="dcterms:W3CDTF">2017-10-11T15:53:57Z</dcterms:created>
  <dcterms:modified xsi:type="dcterms:W3CDTF">2017-10-11T17:46:37Z</dcterms:modified>
</cp:coreProperties>
</file>