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412004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Nadpis a obsah nad tex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3B60-3615-44F6-A67F-C3CAB257E8B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ransition advTm="211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1.3.2015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smtClean="0"/>
              <a:t>Nové pojmy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27150"/>
            <a:ext cx="8229600" cy="252095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009900"/>
                </a:solidFill>
              </a:rPr>
              <a:t>Konštrukčná trieda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I. II. III. IV.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FF6600"/>
                </a:solidFill>
              </a:rPr>
              <a:t>Modul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5 mm, 2,5 mm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FF0066"/>
                </a:solidFill>
              </a:rPr>
              <a:t>Raster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I. konštrukčná trieda má 5 mm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9933FF"/>
                </a:solidFill>
              </a:rPr>
              <a:t>Spájkovacie plôšky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v I. konštrukčnej triede môžu mať minimálnu vzdialenosť modul (5 mm). Medzi plôškami nesmie prechádzať vodič.</a:t>
            </a:r>
          </a:p>
        </p:txBody>
      </p:sp>
      <p:pic>
        <p:nvPicPr>
          <p:cNvPr id="3076" name="Picture 7" descr="ukazkaps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6963" y="3857625"/>
            <a:ext cx="6570662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2400" smtClean="0"/>
              <a:t>8.krok:</a:t>
            </a:r>
            <a:r>
              <a:rPr lang="sk-SK" sz="3200" smtClean="0"/>
              <a:t> </a:t>
            </a:r>
            <a:r>
              <a:rPr lang="sk-SK" sz="2400" smtClean="0"/>
              <a:t>označíme rozmery plošného spoja a zrkadlovo ho prevrátime, nakreslíme spojovací obrazec.</a:t>
            </a:r>
          </a:p>
        </p:txBody>
      </p:sp>
      <p:pic>
        <p:nvPicPr>
          <p:cNvPr id="12291" name="Picture 9" descr="plosakzdrojtopabottom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8313" y="1916113"/>
            <a:ext cx="8064500" cy="2960687"/>
          </a:xfrm>
          <a:noFill/>
        </p:spPr>
      </p:pic>
      <p:sp>
        <p:nvSpPr>
          <p:cNvPr id="3072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445125"/>
            <a:ext cx="8229600" cy="650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sz="2000" b="1" smtClean="0"/>
              <a:t>Návrh BOTTOM nám slúži na prekopírovanie stredov plošiek na platňu plošného spoja a nakreslenie krycou farbou.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9.krok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sk-SK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 výrobu plošného spoja </a:t>
            </a: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fotocestou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nakreslíme </a:t>
            </a: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BOTTOM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do výslednej podoby</a:t>
            </a:r>
          </a:p>
        </p:txBody>
      </p:sp>
      <p:pic>
        <p:nvPicPr>
          <p:cNvPr id="13315" name="Picture 5" descr="bottomzdroj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700213"/>
            <a:ext cx="6048375" cy="42021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</p:spPr>
        <p:txBody>
          <a:bodyPr/>
          <a:lstStyle/>
          <a:p>
            <a:pPr eaLnBrk="1" hangingPunct="1"/>
            <a:r>
              <a:rPr lang="sk-SK" sz="4000" smtClean="0"/>
              <a:t>Úloha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1150937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b="1" dirty="0" smtClean="0">
                <a:solidFill>
                  <a:srgbClr val="C00000"/>
                </a:solidFill>
              </a:rPr>
              <a:t>Navrhnite plošný spoj stabilizovaného zdroja.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Na kreslenie uzlov</a:t>
            </a:r>
            <a:r>
              <a:rPr lang="sk-SK" sz="2800" dirty="0" smtClean="0"/>
              <a:t> </a:t>
            </a:r>
            <a:r>
              <a:rPr lang="sk-SK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používame</a:t>
            </a:r>
            <a:r>
              <a:rPr lang="sk-SK" sz="2800" dirty="0" smtClean="0"/>
              <a:t> </a:t>
            </a:r>
            <a:r>
              <a:rPr lang="sk-SK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farebné ceruzky.</a:t>
            </a:r>
          </a:p>
        </p:txBody>
      </p:sp>
      <p:pic>
        <p:nvPicPr>
          <p:cNvPr id="4100" name="Picture 7" descr="raster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429000"/>
            <a:ext cx="45053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schémastabiliz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113" y="2636838"/>
            <a:ext cx="483552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suciastky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625" y="4581525"/>
            <a:ext cx="23622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k-SK" sz="2800" smtClean="0">
                <a:solidFill>
                  <a:srgbClr val="FF6600"/>
                </a:solidFill>
              </a:rPr>
              <a:t>	</a:t>
            </a:r>
            <a:r>
              <a:rPr lang="sk-SK" sz="2800" smtClean="0"/>
              <a:t>Postup:</a:t>
            </a:r>
            <a:r>
              <a:rPr lang="sk-SK" sz="4000" smtClean="0"/>
              <a:t> </a:t>
            </a:r>
            <a:r>
              <a:rPr lang="sk-SK" sz="2400" smtClean="0"/>
              <a:t>1.krok - </a:t>
            </a:r>
            <a:r>
              <a:rPr lang="sk-SK" sz="2000" smtClean="0"/>
              <a:t>farebne vyznačíme prvý uzol –</a:t>
            </a:r>
            <a:br>
              <a:rPr lang="sk-SK" sz="2000" smtClean="0"/>
            </a:br>
            <a:r>
              <a:rPr lang="sk-SK" sz="2000" smtClean="0"/>
              <a:t>potom  uložíme súčiastky uzla na raster a nakreslíme spojenia plošiek.</a:t>
            </a:r>
            <a:endParaRPr lang="sk-SK" sz="4000" smtClean="0"/>
          </a:p>
        </p:txBody>
      </p:sp>
      <p:pic>
        <p:nvPicPr>
          <p:cNvPr id="5123" name="Picture 8" descr="1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73238"/>
            <a:ext cx="82073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vál 1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512888"/>
          </a:xfrm>
        </p:spPr>
        <p:txBody>
          <a:bodyPr/>
          <a:lstStyle/>
          <a:p>
            <a:pPr eaLnBrk="1" hangingPunct="1"/>
            <a:r>
              <a:rPr lang="sk-SK" sz="2400" smtClean="0"/>
              <a:t>2.krok:</a:t>
            </a:r>
            <a:r>
              <a:rPr lang="sk-SK" smtClean="0"/>
              <a:t> </a:t>
            </a:r>
            <a:r>
              <a:rPr lang="sk-SK" sz="2400" smtClean="0"/>
              <a:t>farebne vyznačíme druhý uzol –</a:t>
            </a:r>
            <a:br>
              <a:rPr lang="sk-SK" sz="2400" smtClean="0"/>
            </a:br>
            <a:r>
              <a:rPr lang="sk-SK" sz="2400" smtClean="0"/>
              <a:t>potom  uložíme súčiastky uzla na raster a nakreslíme spojenia plošiek.</a:t>
            </a:r>
          </a:p>
        </p:txBody>
      </p:sp>
      <p:pic>
        <p:nvPicPr>
          <p:cNvPr id="6147" name="Picture 5" descr="2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989138"/>
            <a:ext cx="8250238" cy="4510087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40C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608138"/>
          </a:xfrm>
        </p:spPr>
        <p:txBody>
          <a:bodyPr/>
          <a:lstStyle/>
          <a:p>
            <a:pPr eaLnBrk="1" hangingPunct="1"/>
            <a:r>
              <a:rPr lang="sk-SK" sz="2400" smtClean="0"/>
              <a:t>3.krok:</a:t>
            </a:r>
            <a:r>
              <a:rPr lang="sk-SK" sz="3200" smtClean="0"/>
              <a:t> </a:t>
            </a:r>
            <a:r>
              <a:rPr lang="sk-SK" sz="2400" smtClean="0"/>
              <a:t>farebne vyznačíme tretí uzol –</a:t>
            </a:r>
            <a:br>
              <a:rPr lang="sk-SK" sz="2400" smtClean="0"/>
            </a:br>
            <a:r>
              <a:rPr lang="sk-SK" sz="2400" smtClean="0"/>
              <a:t>potom  uložíme súčiastky uzla na raster a nakreslíme spojenia plošiek.</a:t>
            </a:r>
          </a:p>
        </p:txBody>
      </p:sp>
      <p:pic>
        <p:nvPicPr>
          <p:cNvPr id="7171" name="Picture 5" descr="3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89138"/>
            <a:ext cx="81438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400" dirty="0" err="1" smtClean="0"/>
              <a:t>4.krok</a:t>
            </a:r>
            <a:r>
              <a:rPr lang="sk-SK" sz="2400" dirty="0" smtClean="0"/>
              <a:t>:</a:t>
            </a:r>
            <a:r>
              <a:rPr lang="sk-SK" sz="3200" dirty="0" smtClean="0"/>
              <a:t> </a:t>
            </a:r>
            <a:r>
              <a:rPr lang="sk-SK" sz="2400" dirty="0" smtClean="0"/>
              <a:t>farebne vyznačíme štvrtý uzol –</a:t>
            </a:r>
            <a:br>
              <a:rPr lang="sk-SK" sz="2400" dirty="0" smtClean="0"/>
            </a:br>
            <a:r>
              <a:rPr lang="sk-SK" sz="2400" dirty="0" smtClean="0"/>
              <a:t>potom  uložíme súčiastky uzla na raster a nakreslíme spojenia </a:t>
            </a:r>
            <a:r>
              <a:rPr lang="sk-SK" sz="2400" dirty="0" err="1" smtClean="0"/>
              <a:t>plošiek</a:t>
            </a:r>
            <a:r>
              <a:rPr lang="sk-SK" sz="2400" dirty="0" smtClean="0"/>
              <a:t>.</a:t>
            </a:r>
          </a:p>
        </p:txBody>
      </p:sp>
      <p:pic>
        <p:nvPicPr>
          <p:cNvPr id="8195" name="Picture 4" descr="4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73238"/>
            <a:ext cx="81788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72450" y="476250"/>
            <a:ext cx="287338" cy="2889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679575"/>
          </a:xfrm>
        </p:spPr>
        <p:txBody>
          <a:bodyPr/>
          <a:lstStyle/>
          <a:p>
            <a:pPr eaLnBrk="1" hangingPunct="1"/>
            <a:r>
              <a:rPr lang="sk-SK" sz="2400" smtClean="0"/>
              <a:t>5.krok:</a:t>
            </a:r>
            <a:r>
              <a:rPr lang="sk-SK" sz="3200" smtClean="0"/>
              <a:t> </a:t>
            </a:r>
            <a:r>
              <a:rPr lang="sk-SK" sz="2400" smtClean="0"/>
              <a:t>farebne vyznačíme piaty uzol –</a:t>
            </a:r>
            <a:br>
              <a:rPr lang="sk-SK" sz="2400" smtClean="0"/>
            </a:br>
            <a:r>
              <a:rPr lang="sk-SK" sz="2400" smtClean="0"/>
              <a:t>a nakreslíme spojenia plošiek.</a:t>
            </a:r>
          </a:p>
        </p:txBody>
      </p:sp>
      <p:pic>
        <p:nvPicPr>
          <p:cNvPr id="9219" name="Picture 4" descr="5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95488"/>
            <a:ext cx="82073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35113"/>
          </a:xfrm>
        </p:spPr>
        <p:txBody>
          <a:bodyPr/>
          <a:lstStyle/>
          <a:p>
            <a:pPr eaLnBrk="1" hangingPunct="1"/>
            <a:r>
              <a:rPr lang="sk-SK" sz="2400" smtClean="0"/>
              <a:t>6.krok:</a:t>
            </a:r>
            <a:r>
              <a:rPr lang="sk-SK" sz="3200" smtClean="0"/>
              <a:t> </a:t>
            </a:r>
            <a:r>
              <a:rPr lang="sk-SK" sz="2400" smtClean="0"/>
              <a:t>farebne vyznačíme šiesty uzol –</a:t>
            </a:r>
            <a:br>
              <a:rPr lang="sk-SK" sz="2400" smtClean="0"/>
            </a:br>
            <a:r>
              <a:rPr lang="sk-SK" sz="2400" smtClean="0"/>
              <a:t>potom  uložíme plôšku XC3 na raster a nakreslíme spojenia plošiek.</a:t>
            </a:r>
          </a:p>
        </p:txBody>
      </p:sp>
      <p:pic>
        <p:nvPicPr>
          <p:cNvPr id="10243" name="Picture 5" descr="6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55800"/>
            <a:ext cx="8215312" cy="448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35113"/>
          </a:xfrm>
        </p:spPr>
        <p:txBody>
          <a:bodyPr/>
          <a:lstStyle/>
          <a:p>
            <a:pPr eaLnBrk="1" hangingPunct="1"/>
            <a:r>
              <a:rPr lang="sk-SK" sz="2400" smtClean="0"/>
              <a:t>7.krok:</a:t>
            </a:r>
            <a:r>
              <a:rPr lang="sk-SK" sz="3200" smtClean="0"/>
              <a:t> </a:t>
            </a:r>
            <a:r>
              <a:rPr lang="sk-SK" sz="2400" smtClean="0"/>
              <a:t>farebne vyznačíme siedmy uzol –</a:t>
            </a:r>
            <a:br>
              <a:rPr lang="sk-SK" sz="2400" smtClean="0"/>
            </a:br>
            <a:r>
              <a:rPr lang="sk-SK" sz="2400" smtClean="0"/>
              <a:t> uložíme plôšku XC2 na raster a nakreslíme spojenia plošiek.</a:t>
            </a:r>
          </a:p>
        </p:txBody>
      </p:sp>
      <p:pic>
        <p:nvPicPr>
          <p:cNvPr id="11267" name="Picture 5" descr="7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989138"/>
            <a:ext cx="8143875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ál 5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4A76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1|4.5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"/>
</p:tagLst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152</Words>
  <Application>Microsoft Office PowerPoint</Application>
  <PresentationFormat>Prezentácia na obrazovke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 Office</vt:lpstr>
      <vt:lpstr>Nové pojmy</vt:lpstr>
      <vt:lpstr>Úloha</vt:lpstr>
      <vt:lpstr> Postup: 1.krok - farebne vyznačíme prvý uzol – potom  uložíme súčiastky uzla na raster a nakreslíme spojenia plošiek.</vt:lpstr>
      <vt:lpstr>2.krok: farebne vyznačíme druhý uzol – potom  uložíme súčiastky uzla na raster a nakreslíme spojenia plošiek.</vt:lpstr>
      <vt:lpstr>3.krok: farebne vyznačíme tretí uzol – potom  uložíme súčiastky uzla na raster a nakreslíme spojenia plošiek.</vt:lpstr>
      <vt:lpstr>4.krok: farebne vyznačíme štvrtý uzol – potom  uložíme súčiastky uzla na raster a nakreslíme spojenia plošiek.</vt:lpstr>
      <vt:lpstr>5.krok: farebne vyznačíme piaty uzol – a nakreslíme spojenia plošiek.</vt:lpstr>
      <vt:lpstr>6.krok: farebne vyznačíme šiesty uzol – potom  uložíme plôšku XC3 na raster a nakreslíme spojenia plošiek.</vt:lpstr>
      <vt:lpstr>7.krok: farebne vyznačíme siedmy uzol –  uložíme plôšku XC2 na raster a nakreslíme spojenia plošiek.</vt:lpstr>
      <vt:lpstr>8.krok: označíme rozmery plošného spoja a zrkadlovo ho prevrátime, nakreslíme spojovací obrazec.</vt:lpstr>
      <vt:lpstr>9.krok: Pre výrobu plošného spoja fotocestou nakreslíme BOTTOM do výslednej podoby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96</cp:revision>
  <dcterms:created xsi:type="dcterms:W3CDTF">2013-02-01T18:44:01Z</dcterms:created>
  <dcterms:modified xsi:type="dcterms:W3CDTF">2015-03-01T13:36:46Z</dcterms:modified>
</cp:coreProperties>
</file>