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A97D0A-2567-411E-8033-639D2825E71B}" type="datetimeFigureOut">
              <a:rPr lang="sk-SK" smtClean="0"/>
              <a:t>19.4.2015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E9794D-350E-408E-855B-FEA4C4548A84}" type="slidenum">
              <a:rPr lang="sk-SK" smtClean="0"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ata\juraj\skola_original\1_rocnik\2014\pilovani.mp4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C:\data\juraj\skola_original\1_rocnik\2014\DVD%20SOUCH.cz%202.mp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539552" y="332656"/>
            <a:ext cx="820891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Pilovanie</a:t>
            </a:r>
          </a:p>
          <a:p>
            <a:r>
              <a:rPr lang="sk-SK" dirty="0"/>
              <a:t>Pilovanie je jedným z najstarších spôsobov ručného obrábania , v súčasnosti sa</a:t>
            </a:r>
          </a:p>
          <a:p>
            <a:r>
              <a:rPr lang="sk-SK" dirty="0"/>
              <a:t>uplatňuje najmä v nástrojárstve , pri ručnej úprave obrábanej súčiastky , pri</a:t>
            </a:r>
          </a:p>
          <a:p>
            <a:r>
              <a:rPr lang="sk-SK" dirty="0"/>
              <a:t>dokončovacích prácach atď.</a:t>
            </a:r>
          </a:p>
          <a:p>
            <a:endParaRPr lang="sk-SK" dirty="0" smtClean="0"/>
          </a:p>
          <a:p>
            <a:r>
              <a:rPr lang="sk-SK" dirty="0" smtClean="0"/>
              <a:t>Pilovanie </a:t>
            </a:r>
            <a:r>
              <a:rPr lang="sk-SK" dirty="0"/>
              <a:t>je odrezávanie drobných triesok veľkým počtom </a:t>
            </a:r>
            <a:r>
              <a:rPr lang="sk-SK" dirty="0" smtClean="0"/>
              <a:t>zubov umiestnených </a:t>
            </a:r>
            <a:r>
              <a:rPr lang="sk-SK" dirty="0"/>
              <a:t>na činnej časti pilníkov . Pilníky sa vyrábajú kovaním </a:t>
            </a:r>
            <a:r>
              <a:rPr lang="sk-SK" dirty="0" smtClean="0"/>
              <a:t>alebo valcovaním </a:t>
            </a:r>
            <a:r>
              <a:rPr lang="sk-SK" dirty="0"/>
              <a:t>za tepla z nástrojovej uhlíkovej ocele . Na pracovnej časti pilníka sa </a:t>
            </a:r>
            <a:r>
              <a:rPr lang="sk-SK" dirty="0" smtClean="0"/>
              <a:t>za studena </a:t>
            </a:r>
            <a:r>
              <a:rPr lang="sk-SK" dirty="0"/>
              <a:t>vysekajú alebo vyfrézujú zuby , potom sa pilník zakalí a jeho stopka </a:t>
            </a:r>
            <a:r>
              <a:rPr lang="sk-SK" dirty="0" smtClean="0"/>
              <a:t>sa popustí </a:t>
            </a:r>
            <a:r>
              <a:rPr lang="sk-SK" dirty="0"/>
              <a:t>.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3140968"/>
            <a:ext cx="8121153" cy="2288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lovani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259632" y="1484784"/>
            <a:ext cx="4286250" cy="342900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251520" y="188640"/>
            <a:ext cx="8064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Pilovanie - video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7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95536" y="404664"/>
            <a:ext cx="82809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Pilníky s jednoduchým sekom majú zuby sklonené pod uhlom 70° . Používajú sa na</a:t>
            </a:r>
          </a:p>
          <a:p>
            <a:r>
              <a:rPr lang="sk-SK" dirty="0"/>
              <a:t>pilovanie mäkkých kovov ( hliník , olovo , ... ) , lebo sa nezanášajú tak pilinami ako</a:t>
            </a:r>
          </a:p>
          <a:p>
            <a:r>
              <a:rPr lang="sk-SK" dirty="0"/>
              <a:t>pilníky s krížovým sekom 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556792"/>
            <a:ext cx="2943225" cy="1228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BlokTextu 5"/>
          <p:cNvSpPr txBox="1"/>
          <p:nvPr/>
        </p:nvSpPr>
        <p:spPr>
          <a:xfrm>
            <a:off x="395536" y="2937718"/>
            <a:ext cx="82809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Pilníky s krížovým sekom majú základný ( vrchný ) sek pod uhlom 70° rozdelený</a:t>
            </a:r>
          </a:p>
          <a:p>
            <a:r>
              <a:rPr lang="sk-SK" dirty="0"/>
              <a:t>pomocným ( spodným ) sekom pod uhlom 55° , tieto pilníky sa používajú na oceľ ,</a:t>
            </a:r>
          </a:p>
          <a:p>
            <a:r>
              <a:rPr lang="sk-SK" dirty="0"/>
              <a:t>mosadz a liatinu .</a:t>
            </a:r>
          </a:p>
        </p:txBody>
      </p:sp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4005064"/>
            <a:ext cx="3468385" cy="1440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23528" y="332656"/>
            <a:ext cx="84969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dirty="0"/>
              <a:t>Osobitným druhom pilníkov sú rašple . Sú určené na opracovanie dreva , rohoviny ,</a:t>
            </a:r>
          </a:p>
          <a:p>
            <a:r>
              <a:rPr lang="sk-SK" dirty="0"/>
              <a:t>plastov a iných mäkkých materiálov . Majú špeciálny </a:t>
            </a:r>
            <a:r>
              <a:rPr lang="sk-SK" dirty="0" err="1"/>
              <a:t>rašpľový</a:t>
            </a:r>
            <a:r>
              <a:rPr lang="sk-SK" dirty="0"/>
              <a:t> sek vytvorený</a:t>
            </a:r>
          </a:p>
          <a:p>
            <a:r>
              <a:rPr lang="sk-SK" dirty="0"/>
              <a:t>špeciálnym trojhranným sekáčom 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340768"/>
            <a:ext cx="2154570" cy="1368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BlokTextu 5"/>
          <p:cNvSpPr txBox="1"/>
          <p:nvPr/>
        </p:nvSpPr>
        <p:spPr>
          <a:xfrm>
            <a:off x="323528" y="2708920"/>
            <a:ext cx="828092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Podľa akosti a vyhotovenia rozdeľujeme pilníky na presné a obyčajné . </a:t>
            </a:r>
            <a:endParaRPr lang="sk-SK" dirty="0" smtClean="0"/>
          </a:p>
          <a:p>
            <a:r>
              <a:rPr lang="sk-SK" b="1" dirty="0" smtClean="0"/>
              <a:t>Presné</a:t>
            </a:r>
            <a:endParaRPr lang="sk-SK" b="1" dirty="0"/>
          </a:p>
          <a:p>
            <a:r>
              <a:rPr lang="sk-SK" dirty="0"/>
              <a:t>pilníky sa od obyčajných líšia lepšou akosťou materiálu a majú presnejší tvar a sek .</a:t>
            </a:r>
          </a:p>
          <a:p>
            <a:r>
              <a:rPr lang="sk-SK" dirty="0"/>
              <a:t>Používajú sa v náraďovniach a v jemnej mechanike. </a:t>
            </a:r>
            <a:endParaRPr lang="sk-SK" dirty="0" smtClean="0"/>
          </a:p>
          <a:p>
            <a:endParaRPr lang="sk-SK" dirty="0"/>
          </a:p>
          <a:p>
            <a:r>
              <a:rPr lang="sk-SK" b="1" dirty="0" smtClean="0"/>
              <a:t>Obyčajné </a:t>
            </a:r>
          </a:p>
          <a:p>
            <a:r>
              <a:rPr lang="sk-SK" dirty="0" smtClean="0"/>
              <a:t>pilníky </a:t>
            </a:r>
            <a:r>
              <a:rPr lang="sk-SK" dirty="0"/>
              <a:t>sa </a:t>
            </a:r>
            <a:r>
              <a:rPr lang="sk-SK" dirty="0" smtClean="0"/>
              <a:t>používajú </a:t>
            </a:r>
            <a:r>
              <a:rPr lang="pl-PL" dirty="0" smtClean="0"/>
              <a:t>v </a:t>
            </a:r>
            <a:r>
              <a:rPr lang="pl-PL" dirty="0"/>
              <a:t>dielňach na hrubé práce .</a:t>
            </a:r>
          </a:p>
          <a:p>
            <a:r>
              <a:rPr lang="pl-PL" dirty="0"/>
              <a:t>Podľa tvaru ich rozdeľujeme na :</a:t>
            </a:r>
            <a:endParaRPr lang="sk-SK" dirty="0"/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520" y="4941168"/>
            <a:ext cx="6109902" cy="191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251520" y="332656"/>
            <a:ext cx="864096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Pilovanie rovinných plôch</a:t>
            </a:r>
          </a:p>
          <a:p>
            <a:r>
              <a:rPr lang="sk-SK" dirty="0"/>
              <a:t>Pri </a:t>
            </a:r>
            <a:r>
              <a:rPr lang="sk-SK" dirty="0" err="1"/>
              <a:t>hrubovaní</a:t>
            </a:r>
            <a:r>
              <a:rPr lang="sk-SK" dirty="0"/>
              <a:t> sa obyčajne piluje naprieč , to znamená buď kolmo alebo šikmo na</a:t>
            </a:r>
          </a:p>
          <a:p>
            <a:r>
              <a:rPr lang="sk-SK" dirty="0"/>
              <a:t>dlhšiu hranu obrobku .Pri zmene pohybu je dobre vidieť , kde pilník zaberá , pričom</a:t>
            </a:r>
          </a:p>
          <a:p>
            <a:r>
              <a:rPr lang="sk-SK" dirty="0"/>
              <a:t>sú dobre viditeľné aj nerovnosti . Pilník sa musí viesť v jednej rovine , inak bude</a:t>
            </a:r>
          </a:p>
          <a:p>
            <a:r>
              <a:rPr lang="sk-SK" dirty="0"/>
              <a:t>pilovaná plocha zaoblená .</a:t>
            </a:r>
          </a:p>
        </p:txBody>
      </p:sp>
      <p:sp>
        <p:nvSpPr>
          <p:cNvPr id="5" name="BlokTextu 4"/>
          <p:cNvSpPr txBox="1"/>
          <p:nvPr/>
        </p:nvSpPr>
        <p:spPr>
          <a:xfrm>
            <a:off x="323528" y="1988840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dirty="0"/>
              <a:t>Pri hladení rovinných plôch sa obyčajne piluje rovnobežne s dlhšou časťou obrobku .</a:t>
            </a: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/>
          <a:srcRect b="11904"/>
          <a:stretch>
            <a:fillRect/>
          </a:stretch>
        </p:blipFill>
        <p:spPr bwMode="auto">
          <a:xfrm>
            <a:off x="539552" y="2852936"/>
            <a:ext cx="7924800" cy="30963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323528" y="260648"/>
            <a:ext cx="842493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/>
              <a:t>Pilovanie plôch zvierajúcich uhol</a:t>
            </a:r>
          </a:p>
          <a:p>
            <a:r>
              <a:rPr lang="sk-SK" dirty="0"/>
              <a:t>Pri pilovaní rovinnej plochy pod určitým uhlom so zreteľom na inú už</a:t>
            </a:r>
          </a:p>
          <a:p>
            <a:r>
              <a:rPr lang="sk-SK" dirty="0"/>
              <a:t>obrobenú plochu sa postupuje rovnako ako pri pilovaní samostatnej rovinnej plochy .</a:t>
            </a:r>
          </a:p>
          <a:p>
            <a:r>
              <a:rPr lang="sk-SK" dirty="0"/>
              <a:t>Pritom sa meria nielen jej </a:t>
            </a:r>
            <a:r>
              <a:rPr lang="sk-SK" dirty="0" err="1"/>
              <a:t>rovinnosť</a:t>
            </a:r>
            <a:r>
              <a:rPr lang="sk-SK" dirty="0"/>
              <a:t> , ale aj uhol ,ktorý zviera s príslušnou</a:t>
            </a:r>
          </a:p>
          <a:p>
            <a:r>
              <a:rPr lang="sk-SK" dirty="0"/>
              <a:t>východiskovou rovinou . So zvyšujúcou sa presnosťou tohto uhla piluje sa stále</a:t>
            </a:r>
          </a:p>
          <a:p>
            <a:r>
              <a:rPr lang="sk-SK" dirty="0"/>
              <a:t>opatrnejšie a starostlivejšie sa meria .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276872"/>
            <a:ext cx="3365163" cy="435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23528" y="260648"/>
            <a:ext cx="856895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Pilovanie vypuklých zaoblených plôch</a:t>
            </a:r>
          </a:p>
          <a:p>
            <a:r>
              <a:rPr lang="sk-SK" dirty="0"/>
              <a:t>Je zložitejšie ako pilovanie rovinných plôch , pretože vyžaduje zložitejšie</a:t>
            </a:r>
          </a:p>
          <a:p>
            <a:r>
              <a:rPr lang="sk-SK" dirty="0"/>
              <a:t>pohyby . Pred pilovaním sa odrežú alebo </a:t>
            </a:r>
            <a:r>
              <a:rPr lang="sk-SK" dirty="0" err="1"/>
              <a:t>odpilujú</a:t>
            </a:r>
            <a:r>
              <a:rPr lang="sk-SK" dirty="0"/>
              <a:t> rohy . Potom sa tvar piluje na</a:t>
            </a:r>
          </a:p>
          <a:p>
            <a:r>
              <a:rPr lang="sk-SK" dirty="0"/>
              <a:t>hrubo priečnymi zdvihmi plochého pilníka podľa </a:t>
            </a:r>
            <a:r>
              <a:rPr lang="sk-SK" dirty="0" err="1"/>
              <a:t>orysovania</a:t>
            </a:r>
            <a:r>
              <a:rPr lang="sk-SK" dirty="0"/>
              <a:t> a nakoniec sa dokončuje</a:t>
            </a:r>
          </a:p>
          <a:p>
            <a:r>
              <a:rPr lang="sk-SK" dirty="0"/>
              <a:t>hladením kývavými pozdĺžnymi zdvihmi .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2053183"/>
            <a:ext cx="8258175" cy="324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ĺžnik 3"/>
          <p:cNvSpPr/>
          <p:nvPr/>
        </p:nvSpPr>
        <p:spPr>
          <a:xfrm>
            <a:off x="323528" y="332656"/>
            <a:ext cx="842493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k-SK" b="1" dirty="0"/>
              <a:t>Pilovanie vydutých zaoblených plôch</a:t>
            </a:r>
          </a:p>
          <a:p>
            <a:r>
              <a:rPr lang="sk-SK" dirty="0"/>
              <a:t>Na túto prácu sa používajú pilníky s polkruhovým prierezom , a to</a:t>
            </a:r>
          </a:p>
          <a:p>
            <a:r>
              <a:rPr lang="sk-SK" dirty="0"/>
              <a:t>s kruhovitosťou menšou ako je kruhovitosť pilovanej plochy . Pilníkom pohybujeme</a:t>
            </a:r>
          </a:p>
          <a:p>
            <a:r>
              <a:rPr lang="sk-SK" dirty="0"/>
              <a:t>priamočiarymi zdvihmi vedenými v jednej rovine a súčasne ním pootáčame okolo</a:t>
            </a:r>
          </a:p>
          <a:p>
            <a:r>
              <a:rPr lang="sk-SK" dirty="0"/>
              <a:t>jeho pozdĺžnej osi . Pri pilovaní vydutých plôch s väčším polomerom zaoblenia sa</a:t>
            </a:r>
          </a:p>
          <a:p>
            <a:r>
              <a:rPr lang="sk-SK" dirty="0"/>
              <a:t>ešte priraďuje posuv do strany , ktorý obrábanej ploche dáva väčšiu rovnomernosť .</a:t>
            </a:r>
          </a:p>
          <a:p>
            <a:r>
              <a:rPr lang="sk-SK" dirty="0"/>
              <a:t>Tento posuv však nesmie byť veľmi veľký , pretože môže spôsobiť ryhy na pilovanej</a:t>
            </a:r>
          </a:p>
          <a:p>
            <a:r>
              <a:rPr lang="sk-SK" dirty="0"/>
              <a:t>ploche .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2492896"/>
            <a:ext cx="3384376" cy="41841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1700808"/>
            <a:ext cx="7409343" cy="2736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BlokTextu 4"/>
          <p:cNvSpPr txBox="1"/>
          <p:nvPr/>
        </p:nvSpPr>
        <p:spPr>
          <a:xfrm>
            <a:off x="467544" y="260648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err="1" smtClean="0"/>
              <a:t>Vyrážací</a:t>
            </a:r>
            <a:r>
              <a:rPr lang="sk-SK" b="1" dirty="0" smtClean="0"/>
              <a:t> klin</a:t>
            </a:r>
            <a:endParaRPr lang="sk-SK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DVD SOUCH.cz 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331640" y="2276872"/>
            <a:ext cx="3048000" cy="2286000"/>
          </a:xfrm>
          <a:prstGeom prst="rect">
            <a:avLst/>
          </a:prstGeom>
        </p:spPr>
      </p:pic>
      <p:sp>
        <p:nvSpPr>
          <p:cNvPr id="5" name="BlokTextu 4"/>
          <p:cNvSpPr txBox="1"/>
          <p:nvPr/>
        </p:nvSpPr>
        <p:spPr>
          <a:xfrm>
            <a:off x="251520" y="260648"/>
            <a:ext cx="7056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/>
              <a:t>Pilovanie - video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2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492</Words>
  <Application>Microsoft Office PowerPoint</Application>
  <PresentationFormat>Prezentácia na obrazovke (4:3)</PresentationFormat>
  <Paragraphs>51</Paragraphs>
  <Slides>10</Slides>
  <Notes>0</Notes>
  <HiddenSlides>0</HiddenSlides>
  <MMClips>2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10</vt:i4>
      </vt:variant>
    </vt:vector>
  </HeadingPairs>
  <TitlesOfParts>
    <vt:vector size="11" baseType="lpstr">
      <vt:lpstr>Motív Office</vt:lpstr>
      <vt:lpstr>Snímka 1</vt:lpstr>
      <vt:lpstr>Snímka 2</vt:lpstr>
      <vt:lpstr>Snímka 3</vt:lpstr>
      <vt:lpstr>Snímka 4</vt:lpstr>
      <vt:lpstr>Snímka 5</vt:lpstr>
      <vt:lpstr>Snímka 6</vt:lpstr>
      <vt:lpstr>Snímka 7</vt:lpstr>
      <vt:lpstr>Snímka 8</vt:lpstr>
      <vt:lpstr>Snímka 9</vt:lpstr>
      <vt:lpstr>Snímka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okay</dc:creator>
  <cp:lastModifiedBy>okay</cp:lastModifiedBy>
  <cp:revision>14</cp:revision>
  <dcterms:created xsi:type="dcterms:W3CDTF">2015-04-19T10:38:13Z</dcterms:created>
  <dcterms:modified xsi:type="dcterms:W3CDTF">2015-04-19T12:27:46Z</dcterms:modified>
</cp:coreProperties>
</file>