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7" r:id="rId2"/>
    <p:sldId id="278" r:id="rId3"/>
    <p:sldId id="279" r:id="rId4"/>
  </p:sldIdLst>
  <p:sldSz cx="9144000" cy="6858000" type="screen4x3"/>
  <p:notesSz cx="9661525" cy="6881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186661" cy="344090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5472630" y="0"/>
            <a:ext cx="4186661" cy="344090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AC3A9E8D-8732-4FA3-820C-364945AD08FC}" type="datetimeFigureOut">
              <a:rPr lang="sk-SK" smtClean="0"/>
              <a:pPr/>
              <a:t>19.4.2015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1" y="6536528"/>
            <a:ext cx="4186661" cy="344090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5472630" y="6536528"/>
            <a:ext cx="4186661" cy="344090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C8A541F6-6948-49A0-92DE-EFCBA594927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186661" cy="344090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5472630" y="0"/>
            <a:ext cx="4186661" cy="344090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9286DAE7-A90F-42E0-8686-D0F3E2F90998}" type="datetimeFigureOut">
              <a:rPr lang="sk-SK" smtClean="0"/>
              <a:pPr/>
              <a:t>19.4.2015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3109913" y="515938"/>
            <a:ext cx="3443287" cy="2581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31" tIns="47265" rIns="94531" bIns="47265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966154" y="3268861"/>
            <a:ext cx="7729219" cy="3096816"/>
          </a:xfrm>
          <a:prstGeom prst="rect">
            <a:avLst/>
          </a:prstGeom>
        </p:spPr>
        <p:txBody>
          <a:bodyPr vert="horz" lIns="94531" tIns="47265" rIns="94531" bIns="47265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1" y="6536528"/>
            <a:ext cx="4186661" cy="344090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5472630" y="6536528"/>
            <a:ext cx="4186661" cy="344090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0667ED3A-52A5-4AD5-9F06-B1B8EB169928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19.4.2015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9998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19.4.2015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960717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19.4.2015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412004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19.4.2015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90828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19.4.2015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182195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19.4.2015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9621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19.4.2015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754153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19.4.2015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509900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19.4.2015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08060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19.4.2015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87097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19.4.2015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107141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7EEE4-DB7C-48A3-8613-DC1D10A59442}" type="datetimeFigureOut">
              <a:rPr lang="sk-SK" smtClean="0"/>
              <a:pPr/>
              <a:t>19.4.2015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17416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ata\juraj\skola_original\1_rocnik\2014\rezanie_kovov2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234514"/>
            <a:ext cx="89644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Rezanie ručnou pílkou</a:t>
            </a:r>
          </a:p>
          <a:p>
            <a:r>
              <a:rPr lang="sk-SK" dirty="0" smtClean="0"/>
              <a:t>Rezanie je delenie materiálu odoberaním malých triesok mnohozubovým nástrojom –</a:t>
            </a:r>
          </a:p>
          <a:p>
            <a:r>
              <a:rPr lang="sk-SK" dirty="0" smtClean="0"/>
              <a:t>pílkou .</a:t>
            </a:r>
          </a:p>
          <a:p>
            <a:r>
              <a:rPr lang="sk-SK" dirty="0" smtClean="0"/>
              <a:t>Na ručné rezanie kovov používame ručnú pílku , ktorá sa skladá z : </a:t>
            </a:r>
          </a:p>
          <a:p>
            <a:r>
              <a:rPr lang="sk-SK" dirty="0" smtClean="0"/>
              <a:t>1 – rám , 2 – rukoväť , 3 – upínacia skrutka , 4 - krídlová matica ( slúži na napnutie pílového listu ) , 5 – pílový list</a:t>
            </a:r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276872"/>
            <a:ext cx="8518153" cy="2981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9705"/>
            <a:ext cx="7020272" cy="310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3429000"/>
            <a:ext cx="6645374" cy="3267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3" name="rezanie_kovov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524000" y="1714500"/>
            <a:ext cx="6096000" cy="3429000"/>
          </a:xfrm>
          <a:prstGeom prst="rect">
            <a:avLst/>
          </a:prstGeom>
        </p:spPr>
      </p:pic>
      <p:sp>
        <p:nvSpPr>
          <p:cNvPr id="7" name="BlokTextu 6"/>
          <p:cNvSpPr txBox="1"/>
          <p:nvPr/>
        </p:nvSpPr>
        <p:spPr>
          <a:xfrm>
            <a:off x="288032" y="188640"/>
            <a:ext cx="5940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Rezanie kovov - video</a:t>
            </a: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3267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3887</TotalTime>
  <Words>61</Words>
  <Application>Microsoft Office PowerPoint</Application>
  <PresentationFormat>Prezentácia na obrazovke (4:3)</PresentationFormat>
  <Paragraphs>10</Paragraphs>
  <Slides>3</Slides>
  <Notes>0</Notes>
  <HiddenSlides>0</HiddenSlides>
  <MMClips>1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3</vt:i4>
      </vt:variant>
    </vt:vector>
  </HeadingPairs>
  <TitlesOfParts>
    <vt:vector size="4" baseType="lpstr">
      <vt:lpstr>Motív Office</vt:lpstr>
      <vt:lpstr>Snímka 1</vt:lpstr>
      <vt:lpstr>Snímka 2</vt:lpstr>
      <vt:lpstr>Snímka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okay</cp:lastModifiedBy>
  <cp:revision>140</cp:revision>
  <dcterms:created xsi:type="dcterms:W3CDTF">2013-02-01T18:44:01Z</dcterms:created>
  <dcterms:modified xsi:type="dcterms:W3CDTF">2015-04-19T12:39:00Z</dcterms:modified>
</cp:coreProperties>
</file>