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0"/>
  </p:notesMasterIdLst>
  <p:handoutMasterIdLst>
    <p:handoutMasterId r:id="rId11"/>
  </p:handoutMasterIdLst>
  <p:sldIdLst>
    <p:sldId id="323" r:id="rId2"/>
    <p:sldId id="334" r:id="rId3"/>
    <p:sldId id="338" r:id="rId4"/>
    <p:sldId id="335" r:id="rId5"/>
    <p:sldId id="324" r:id="rId6"/>
    <p:sldId id="327" r:id="rId7"/>
    <p:sldId id="328" r:id="rId8"/>
    <p:sldId id="329" r:id="rId9"/>
  </p:sldIdLst>
  <p:sldSz cx="9906000" cy="6858000" type="A4"/>
  <p:notesSz cx="6881813" cy="9661525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254" y="-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98102" y="1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276502E2-5798-4BEC-88EB-F0E835108B58}" type="datetimeFigureOut">
              <a:rPr lang="sk-SK" smtClean="0"/>
              <a:pPr/>
              <a:t>18. 9. 2016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176773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98102" y="9176773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D44A910A-9042-4E0C-AAD1-F046F0A163A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1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3913" y="723900"/>
            <a:ext cx="5233987" cy="3624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589224"/>
            <a:ext cx="5505450" cy="434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Kliknite sem a upravte štýly predlohy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Tretia úroveň</a:t>
            </a:r>
          </a:p>
          <a:p>
            <a:pPr lvl="3"/>
            <a:r>
              <a:rPr lang="cs-CZ" noProof="0" smtClean="0"/>
              <a:t>Štvrtá úroveň</a:t>
            </a:r>
          </a:p>
          <a:p>
            <a:pPr lvl="4"/>
            <a:r>
              <a:rPr lang="cs-CZ" noProof="0" smtClean="0"/>
              <a:t>Piata úroveň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6773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9176773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C356A1D0-64CF-4FB2-BA35-860CFDA631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82514-9504-4AFE-BF2B-1AD2D497AE7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6434-AD72-403E-8C7D-A9682BB4435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7780337" y="274649"/>
            <a:ext cx="2414588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536578" y="274649"/>
            <a:ext cx="7078663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05655-FBCC-456A-8FCC-F13FB20497E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9AB41-E405-4BA7-80EC-E581B9C0EEF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B37E7-0C4E-489D-ADFD-52B38C92AF54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55AA5-575A-4C7D-945E-B07DD5092CB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77D10-BDB5-4319-A875-1E9D256DE8A0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4D819-39C4-4DE0-B81A-19A042C09B1D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F9E70-9457-49CB-9E26-67AE0F0B179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40D82-50C5-4730-865A-493F8064E0B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F1947B-46CB-437A-98EA-9DF27CE7F23C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3E0D16-D713-4F0E-B94A-69B6ED8D4395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72480" y="116632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rgbClr val="FF0000"/>
                </a:solidFill>
              </a:rPr>
              <a:t>Vnútorné vedenie a rozvádzače</a:t>
            </a:r>
          </a:p>
          <a:p>
            <a:r>
              <a:rPr lang="sk-SK" dirty="0"/>
              <a:t> </a:t>
            </a:r>
            <a:endParaRPr lang="sk-SK" b="1" u="sng" dirty="0"/>
          </a:p>
          <a:p>
            <a:endParaRPr lang="sk-SK" dirty="0"/>
          </a:p>
        </p:txBody>
      </p:sp>
      <p:pic>
        <p:nvPicPr>
          <p:cNvPr id="19458" name="Obrázok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3728" y="0"/>
            <a:ext cx="2971800" cy="674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Obrázok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824" y="3068960"/>
            <a:ext cx="349151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Obrázok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366" y="620688"/>
            <a:ext cx="335047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3656856" y="620688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Vzdialenosť príchytiek: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od </a:t>
            </a:r>
            <a:r>
              <a:rPr lang="sk-SK" dirty="0" err="1" smtClean="0"/>
              <a:t>krabice</a:t>
            </a:r>
            <a:r>
              <a:rPr lang="sk-SK" dirty="0" smtClean="0"/>
              <a:t> – 8 cm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od svietidla, zásuvky – 8 cm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medzi sebou min. 21 cm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od ohybu R+5cm</a:t>
            </a:r>
          </a:p>
          <a:p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3800872" y="2276872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Polomer ohybu kábla alebo hadice: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min 4d</a:t>
            </a:r>
          </a:p>
          <a:p>
            <a:endParaRPr lang="sk-SK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504" y="1474419"/>
            <a:ext cx="8928992" cy="510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/>
          <p:cNvSpPr txBox="1"/>
          <p:nvPr/>
        </p:nvSpPr>
        <p:spPr>
          <a:xfrm>
            <a:off x="488504" y="188640"/>
            <a:ext cx="8784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Pracovný postup pri upevňovaní </a:t>
            </a:r>
            <a:r>
              <a:rPr lang="sk-SK" b="1" dirty="0" err="1" smtClean="0"/>
              <a:t>hmoždinkami</a:t>
            </a:r>
            <a:endParaRPr lang="sk-SK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488504" y="54868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náradie: Príklepová vŕtačka, príklepové kladivo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dĺžka skrutky sa volí taká, aby po zaskrutkovaní dosiahla na koniec </a:t>
            </a:r>
            <a:r>
              <a:rPr lang="sk-SK" dirty="0" err="1" smtClean="0"/>
              <a:t>hmoždonky</a:t>
            </a:r>
            <a:endParaRPr lang="sk-S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ríklad použit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495" y="404664"/>
            <a:ext cx="4553863" cy="2880320"/>
          </a:xfrm>
          <a:prstGeom prst="rect">
            <a:avLst/>
          </a:prstGeom>
          <a:noFill/>
        </p:spPr>
      </p:pic>
      <p:pic>
        <p:nvPicPr>
          <p:cNvPr id="32772" name="Picture 4" descr="Príklad použit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3573016"/>
            <a:ext cx="4536504" cy="28693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rumyslovydum.cz/img/obrazky/kt/fmd-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488" y="116632"/>
            <a:ext cx="9067438" cy="3168352"/>
          </a:xfrm>
          <a:prstGeom prst="rect">
            <a:avLst/>
          </a:prstGeom>
          <a:noFill/>
        </p:spPr>
      </p:pic>
      <p:pic>
        <p:nvPicPr>
          <p:cNvPr id="4" name="Obrázok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2480" y="3573016"/>
            <a:ext cx="6336704" cy="306896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6753200" y="3645024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Označenie elektroinštalačných rúrok</a:t>
            </a:r>
          </a:p>
          <a:p>
            <a:pPr>
              <a:buFont typeface="Arial" pitchFamily="34" charset="0"/>
              <a:buChar char="•"/>
            </a:pPr>
            <a:r>
              <a:rPr lang="sk-SK" b="1" dirty="0" smtClean="0"/>
              <a:t> </a:t>
            </a:r>
            <a:r>
              <a:rPr lang="sk-SK" dirty="0" smtClean="0"/>
              <a:t>pevnosť v tlaku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nárazová pevnosť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minimálna teplota okolia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maximálna teplota vedenia</a:t>
            </a:r>
            <a:endParaRPr lang="sk-SK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ok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56" y="0"/>
            <a:ext cx="3929791" cy="351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8984" y="353141"/>
            <a:ext cx="4953000" cy="480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52225"/>
            <a:ext cx="4088904" cy="340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ok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188640"/>
            <a:ext cx="3816424" cy="5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2880" y="260648"/>
            <a:ext cx="3024336" cy="62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9224" y="188640"/>
            <a:ext cx="2855429" cy="650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t="50611" b="4744"/>
          <a:stretch>
            <a:fillRect/>
          </a:stretch>
        </p:blipFill>
        <p:spPr bwMode="auto">
          <a:xfrm>
            <a:off x="272479" y="3212976"/>
            <a:ext cx="4495099" cy="315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/>
          <p:cNvSpPr txBox="1"/>
          <p:nvPr/>
        </p:nvSpPr>
        <p:spPr>
          <a:xfrm>
            <a:off x="4592960" y="188640"/>
            <a:ext cx="531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Druhy inštalácií (platí pod omietku aj na omietku)</a:t>
            </a:r>
            <a:endParaRPr lang="sk-SK" b="1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 l="1643" t="4059" r="3040" b="10702"/>
          <a:stretch>
            <a:fillRect/>
          </a:stretch>
        </p:blipFill>
        <p:spPr bwMode="auto">
          <a:xfrm>
            <a:off x="344488" y="0"/>
            <a:ext cx="4238087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488504" y="2996952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Inštalácia s centrálnym rozvádzačom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560512" y="6381328"/>
            <a:ext cx="6408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Inštalácia s prístrojovými </a:t>
            </a:r>
            <a:r>
              <a:rPr lang="sk-SK" dirty="0" err="1" smtClean="0"/>
              <a:t>krabicami</a:t>
            </a:r>
            <a:endParaRPr lang="sk-SK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509" t="2205" r="3509" b="54266"/>
          <a:stretch>
            <a:fillRect/>
          </a:stretch>
        </p:blipFill>
        <p:spPr bwMode="auto">
          <a:xfrm>
            <a:off x="5025008" y="3501008"/>
            <a:ext cx="38164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lokTextu 7"/>
          <p:cNvSpPr txBox="1"/>
          <p:nvPr/>
        </p:nvSpPr>
        <p:spPr>
          <a:xfrm>
            <a:off x="4953000" y="3068960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Inštalácia so spojovacími </a:t>
            </a:r>
            <a:r>
              <a:rPr lang="sk-SK" dirty="0" err="1" smtClean="0"/>
              <a:t>krabicami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4664968" y="764704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sk-SK" dirty="0" smtClean="0"/>
              <a:t> s centrálnym rozvádzačom</a:t>
            </a:r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s prístrojovými </a:t>
            </a:r>
            <a:r>
              <a:rPr lang="sk-SK" dirty="0" err="1" smtClean="0"/>
              <a:t>krabicami</a:t>
            </a: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so spojovacími </a:t>
            </a:r>
            <a:r>
              <a:rPr lang="sk-SK" dirty="0" err="1" smtClean="0"/>
              <a:t>krabicami</a:t>
            </a:r>
            <a:endParaRPr lang="sk-SK" dirty="0" smtClean="0"/>
          </a:p>
          <a:p>
            <a:pPr>
              <a:buFont typeface="Arial" pitchFamily="34" charset="0"/>
              <a:buChar char="•"/>
            </a:pPr>
            <a:r>
              <a:rPr lang="sk-SK" dirty="0" smtClean="0"/>
              <a:t> kombinované </a:t>
            </a:r>
            <a:endParaRPr lang="sk-SK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04" y="476672"/>
            <a:ext cx="8928992" cy="59766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4661</TotalTime>
  <Words>121</Words>
  <Application>Microsoft Office PowerPoint</Application>
  <PresentationFormat>A4 (210 x 297 mm)</PresentationFormat>
  <Paragraphs>25</Paragraphs>
  <Slides>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</vt:vector>
  </TitlesOfParts>
  <Company>SOU SENICA ESF2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PC2</dc:creator>
  <cp:lastModifiedBy>Martin</cp:lastModifiedBy>
  <cp:revision>133</cp:revision>
  <dcterms:created xsi:type="dcterms:W3CDTF">2006-11-06T17:25:02Z</dcterms:created>
  <dcterms:modified xsi:type="dcterms:W3CDTF">2016-09-18T15:43:44Z</dcterms:modified>
</cp:coreProperties>
</file>