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handoutMasterIdLst>
    <p:handoutMasterId r:id="rId16"/>
  </p:handoutMasterIdLst>
  <p:sldIdLst>
    <p:sldId id="313" r:id="rId2"/>
    <p:sldId id="348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46" r:id="rId15"/>
  </p:sldIdLst>
  <p:sldSz cx="9144000" cy="6858000" type="screen4x3"/>
  <p:notesSz cx="6881813" cy="96615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D4BE9359-D8E9-414A-B4A6-E74EB5F0CBC4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EE981E43-FB3A-402D-861E-4A941E14AB3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Nadpis a obsah nad tex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8229600" cy="1981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4114800"/>
            <a:ext cx="8229600" cy="198120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23B60-3615-44F6-A67F-C3CAB257E8B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ransition advTm="211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2BBA8-BF10-477B-A4B3-C8FFB266B0A1}" type="datetimeFigureOut">
              <a:rPr lang="sk-SK" smtClean="0"/>
              <a:pPr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8F50F-3EFC-4956-A10D-144C799E6E0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332656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Opakovanie učiva :</a:t>
            </a:r>
          </a:p>
          <a:p>
            <a:r>
              <a:rPr lang="sk-SK" dirty="0" smtClean="0"/>
              <a:t>1.   Základné elektrické veličiny a ich jednotky</a:t>
            </a:r>
          </a:p>
          <a:p>
            <a:pPr marL="342900" indent="-342900"/>
            <a:r>
              <a:rPr lang="sk-SK" dirty="0" smtClean="0"/>
              <a:t>2.   Ohmov zákon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Transformátor, transformátorový pomer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Meranie odporu, prúdu, napätia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Softvér pre kreslenie elektrických schém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Softvér pre návrh plošných spojov</a:t>
            </a:r>
          </a:p>
          <a:p>
            <a:pPr marL="342900" indent="-342900">
              <a:buAutoNum type="arabicPeriod" startAt="4"/>
            </a:pPr>
            <a:r>
              <a:rPr lang="sk-SK" dirty="0" smtClean="0"/>
              <a:t>Elektrotechnické značky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35113"/>
          </a:xfrm>
        </p:spPr>
        <p:txBody>
          <a:bodyPr/>
          <a:lstStyle/>
          <a:p>
            <a:pPr eaLnBrk="1" hangingPunct="1"/>
            <a:r>
              <a:rPr lang="sk-SK" sz="2400" smtClean="0"/>
              <a:t>6.krok:</a:t>
            </a:r>
            <a:r>
              <a:rPr lang="sk-SK" sz="3200" smtClean="0"/>
              <a:t> </a:t>
            </a:r>
            <a:r>
              <a:rPr lang="sk-SK" sz="2400" smtClean="0"/>
              <a:t>farebne vyznačíme šiesty uzol –</a:t>
            </a:r>
            <a:br>
              <a:rPr lang="sk-SK" sz="2400" smtClean="0"/>
            </a:br>
            <a:r>
              <a:rPr lang="sk-SK" sz="2400" smtClean="0"/>
              <a:t>potom  uložíme plôšku XC3 na raster a nakreslíme spojenia plošiek.</a:t>
            </a:r>
          </a:p>
        </p:txBody>
      </p:sp>
      <p:pic>
        <p:nvPicPr>
          <p:cNvPr id="10243" name="Picture 5" descr="6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55800"/>
            <a:ext cx="8215312" cy="448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535113"/>
          </a:xfrm>
        </p:spPr>
        <p:txBody>
          <a:bodyPr/>
          <a:lstStyle/>
          <a:p>
            <a:pPr eaLnBrk="1" hangingPunct="1"/>
            <a:r>
              <a:rPr lang="sk-SK" sz="2400" smtClean="0"/>
              <a:t>7.krok:</a:t>
            </a:r>
            <a:r>
              <a:rPr lang="sk-SK" sz="3200" smtClean="0"/>
              <a:t> </a:t>
            </a:r>
            <a:r>
              <a:rPr lang="sk-SK" sz="2400" smtClean="0"/>
              <a:t>farebne vyznačíme siedmy uzol –</a:t>
            </a:r>
            <a:br>
              <a:rPr lang="sk-SK" sz="2400" smtClean="0"/>
            </a:br>
            <a:r>
              <a:rPr lang="sk-SK" sz="2400" smtClean="0"/>
              <a:t> uložíme plôšku XC2 na raster a nakreslíme spojenia plošiek.</a:t>
            </a:r>
          </a:p>
        </p:txBody>
      </p:sp>
      <p:pic>
        <p:nvPicPr>
          <p:cNvPr id="11267" name="Picture 5" descr="7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989138"/>
            <a:ext cx="8143875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ál 5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4A76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2400" smtClean="0"/>
              <a:t>8.krok:</a:t>
            </a:r>
            <a:r>
              <a:rPr lang="sk-SK" sz="3200" smtClean="0"/>
              <a:t> </a:t>
            </a:r>
            <a:r>
              <a:rPr lang="sk-SK" sz="2400" smtClean="0"/>
              <a:t>označíme rozmery plošného spoja a zrkadlovo ho prevrátime, nakreslíme spojovací obrazec.</a:t>
            </a:r>
          </a:p>
        </p:txBody>
      </p:sp>
      <p:pic>
        <p:nvPicPr>
          <p:cNvPr id="12291" name="Picture 9" descr="plosakzdrojtopabottom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8313" y="1916113"/>
            <a:ext cx="8064500" cy="2960687"/>
          </a:xfrm>
          <a:noFill/>
        </p:spPr>
      </p:pic>
      <p:sp>
        <p:nvSpPr>
          <p:cNvPr id="3072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5445125"/>
            <a:ext cx="8229600" cy="6508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sz="2000" b="1" smtClean="0"/>
              <a:t>Návrh BOTTOM nám slúži na prekopírovanie stredov plošiek na platňu plošného spoja a nakreslenie krycou farbou.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2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9.krok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sk-SK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 výrobu plošného spoja </a:t>
            </a: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fotocestou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nakreslíme </a:t>
            </a:r>
            <a:r>
              <a:rPr lang="sk-SK" sz="28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BOTTOM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do výslednej podoby</a:t>
            </a:r>
          </a:p>
        </p:txBody>
      </p:sp>
      <p:pic>
        <p:nvPicPr>
          <p:cNvPr id="13315" name="Picture 5" descr="bottomzdroj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700213"/>
            <a:ext cx="6048375" cy="42021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79512" y="188640"/>
            <a:ext cx="8786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Návrh DPS spojovacími </a:t>
            </a:r>
            <a:r>
              <a:rPr lang="sk-SK" b="1" dirty="0" smtClean="0"/>
              <a:t>čiarami</a:t>
            </a:r>
          </a:p>
          <a:p>
            <a:r>
              <a:rPr lang="sk-SK" dirty="0" smtClean="0"/>
              <a:t>Zakreslite v </a:t>
            </a:r>
            <a:r>
              <a:rPr lang="sk-SK" dirty="0" err="1" smtClean="0"/>
              <a:t>Multisime</a:t>
            </a:r>
            <a:r>
              <a:rPr lang="sk-SK" dirty="0" smtClean="0"/>
              <a:t>,  rozmiestnite súčiastky na štvorčekový papier na max. rozmer 4x4 cm.</a:t>
            </a:r>
          </a:p>
          <a:p>
            <a:r>
              <a:rPr lang="sk-SK" dirty="0" smtClean="0"/>
              <a:t>Použite katalóg alebo internet pre rozmery jednotlivých súčiastok.</a:t>
            </a:r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1627"/>
            <a:ext cx="5727260" cy="4615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1428728" y="0"/>
            <a:ext cx="607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Elektrotechnické značky:</a:t>
            </a:r>
            <a:endParaRPr lang="sk-SK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357165"/>
            <a:ext cx="5643602" cy="6286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Obdĺžnik 3"/>
          <p:cNvSpPr/>
          <p:nvPr/>
        </p:nvSpPr>
        <p:spPr>
          <a:xfrm>
            <a:off x="2285984" y="428604"/>
            <a:ext cx="1928826" cy="6072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5857884" y="214290"/>
            <a:ext cx="1928826" cy="60722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smtClean="0"/>
              <a:t>Nové pojmy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27150"/>
            <a:ext cx="8229600" cy="252095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009900"/>
                </a:solidFill>
              </a:rPr>
              <a:t>Konštrukčná trieda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I. II. III. IV.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FF6600"/>
                </a:solidFill>
              </a:rPr>
              <a:t>Modul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5 mm, 2,5 mm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FF0066"/>
                </a:solidFill>
              </a:rPr>
              <a:t>Raster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I. konštrukčná trieda má 5 mm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k-SK" sz="2800" u="sng" dirty="0" smtClean="0">
                <a:solidFill>
                  <a:srgbClr val="9933FF"/>
                </a:solidFill>
              </a:rPr>
              <a:t>Spájkovacie plôšky</a:t>
            </a:r>
            <a:r>
              <a:rPr lang="sk-SK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 v I. konštrukčnej triede môžu mať minimálnu vzdialenosť modul (5 mm). Medzi plôškami nesmie prechádzať vodič.</a:t>
            </a:r>
          </a:p>
        </p:txBody>
      </p:sp>
      <p:pic>
        <p:nvPicPr>
          <p:cNvPr id="3076" name="Picture 7" descr="ukazkaps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6963" y="3857625"/>
            <a:ext cx="6570662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</p:spPr>
        <p:txBody>
          <a:bodyPr/>
          <a:lstStyle/>
          <a:p>
            <a:pPr eaLnBrk="1" hangingPunct="1"/>
            <a:r>
              <a:rPr lang="sk-SK" sz="4000" smtClean="0"/>
              <a:t>Úloha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1150937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b="1" dirty="0" smtClean="0">
                <a:solidFill>
                  <a:srgbClr val="C00000"/>
                </a:solidFill>
              </a:rPr>
              <a:t>Navrhnite plošný spoj stabilizovaného zdroja.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sk-SK" sz="2800" dirty="0" smtClean="0"/>
              <a:t>Na kreslenie uzlov používame farebné ceruzky.</a:t>
            </a:r>
          </a:p>
        </p:txBody>
      </p:sp>
      <p:pic>
        <p:nvPicPr>
          <p:cNvPr id="4100" name="Picture 7" descr="raster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429000"/>
            <a:ext cx="45053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schémastabiliz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113" y="2636838"/>
            <a:ext cx="483552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suciastky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625" y="4581525"/>
            <a:ext cx="23622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k-SK" sz="2800" smtClean="0">
                <a:solidFill>
                  <a:srgbClr val="FF6600"/>
                </a:solidFill>
              </a:rPr>
              <a:t>	</a:t>
            </a:r>
            <a:r>
              <a:rPr lang="sk-SK" sz="2800" smtClean="0"/>
              <a:t>Postup:</a:t>
            </a:r>
            <a:r>
              <a:rPr lang="sk-SK" sz="4000" smtClean="0"/>
              <a:t> </a:t>
            </a:r>
            <a:r>
              <a:rPr lang="sk-SK" sz="2400" smtClean="0"/>
              <a:t>1.krok - </a:t>
            </a:r>
            <a:r>
              <a:rPr lang="sk-SK" sz="2000" smtClean="0"/>
              <a:t>farebne vyznačíme prvý uzol –</a:t>
            </a:r>
            <a:br>
              <a:rPr lang="sk-SK" sz="2000" smtClean="0"/>
            </a:br>
            <a:r>
              <a:rPr lang="sk-SK" sz="2000" smtClean="0"/>
              <a:t>potom  uložíme súčiastky uzla na raster a nakreslíme spojenia plošiek.</a:t>
            </a:r>
            <a:endParaRPr lang="sk-SK" sz="4000" smtClean="0"/>
          </a:p>
        </p:txBody>
      </p:sp>
      <p:pic>
        <p:nvPicPr>
          <p:cNvPr id="5123" name="Picture 8" descr="1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73238"/>
            <a:ext cx="82073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vál 1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229600" cy="1512888"/>
          </a:xfrm>
        </p:spPr>
        <p:txBody>
          <a:bodyPr/>
          <a:lstStyle/>
          <a:p>
            <a:pPr eaLnBrk="1" hangingPunct="1"/>
            <a:r>
              <a:rPr lang="sk-SK" sz="2400" smtClean="0"/>
              <a:t>2.krok:</a:t>
            </a:r>
            <a:r>
              <a:rPr lang="sk-SK" smtClean="0"/>
              <a:t> </a:t>
            </a:r>
            <a:r>
              <a:rPr lang="sk-SK" sz="2400" smtClean="0"/>
              <a:t>farebne vyznačíme druhý uzol –</a:t>
            </a:r>
            <a:br>
              <a:rPr lang="sk-SK" sz="2400" smtClean="0"/>
            </a:br>
            <a:r>
              <a:rPr lang="sk-SK" sz="2400" smtClean="0"/>
              <a:t>potom  uložíme súčiastky uzla na raster a nakreslíme spojenia plošiek.</a:t>
            </a:r>
          </a:p>
        </p:txBody>
      </p:sp>
      <p:pic>
        <p:nvPicPr>
          <p:cNvPr id="6147" name="Picture 5" descr="2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989138"/>
            <a:ext cx="8250238" cy="4510087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C40C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4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608138"/>
          </a:xfrm>
        </p:spPr>
        <p:txBody>
          <a:bodyPr/>
          <a:lstStyle/>
          <a:p>
            <a:pPr eaLnBrk="1" hangingPunct="1"/>
            <a:r>
              <a:rPr lang="sk-SK" sz="2400" smtClean="0"/>
              <a:t>3.krok:</a:t>
            </a:r>
            <a:r>
              <a:rPr lang="sk-SK" sz="3200" smtClean="0"/>
              <a:t> </a:t>
            </a:r>
            <a:r>
              <a:rPr lang="sk-SK" sz="2400" smtClean="0"/>
              <a:t>farebne vyznačíme tretí uzol –</a:t>
            </a:r>
            <a:br>
              <a:rPr lang="sk-SK" sz="2400" smtClean="0"/>
            </a:br>
            <a:r>
              <a:rPr lang="sk-SK" sz="2400" smtClean="0"/>
              <a:t>potom  uložíme súčiastky uzla na raster a nakreslíme spojenia plošiek.</a:t>
            </a:r>
          </a:p>
        </p:txBody>
      </p:sp>
      <p:pic>
        <p:nvPicPr>
          <p:cNvPr id="7171" name="Picture 5" descr="3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89138"/>
            <a:ext cx="8143875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400" dirty="0" err="1" smtClean="0"/>
              <a:t>4.krok</a:t>
            </a:r>
            <a:r>
              <a:rPr lang="sk-SK" sz="2400" dirty="0" smtClean="0"/>
              <a:t>:</a:t>
            </a:r>
            <a:r>
              <a:rPr lang="sk-SK" sz="3200" dirty="0" smtClean="0"/>
              <a:t> </a:t>
            </a:r>
            <a:r>
              <a:rPr lang="sk-SK" sz="2400" dirty="0" smtClean="0"/>
              <a:t>farebne vyznačíme štvrtý uzol –</a:t>
            </a:r>
            <a:br>
              <a:rPr lang="sk-SK" sz="2400" dirty="0" smtClean="0"/>
            </a:br>
            <a:r>
              <a:rPr lang="sk-SK" sz="2400" dirty="0" smtClean="0"/>
              <a:t>potom  uložíme súčiastky uzla na raster a nakreslíme spojenia </a:t>
            </a:r>
            <a:r>
              <a:rPr lang="sk-SK" sz="2400" dirty="0" err="1" smtClean="0"/>
              <a:t>plošiek</a:t>
            </a:r>
            <a:r>
              <a:rPr lang="sk-SK" sz="2400" dirty="0" smtClean="0"/>
              <a:t>.</a:t>
            </a:r>
          </a:p>
        </p:txBody>
      </p:sp>
      <p:pic>
        <p:nvPicPr>
          <p:cNvPr id="8195" name="Picture 4" descr="4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773238"/>
            <a:ext cx="81788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72450" y="476250"/>
            <a:ext cx="287338" cy="28892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679575"/>
          </a:xfrm>
        </p:spPr>
        <p:txBody>
          <a:bodyPr/>
          <a:lstStyle/>
          <a:p>
            <a:pPr eaLnBrk="1" hangingPunct="1"/>
            <a:r>
              <a:rPr lang="sk-SK" sz="2400" smtClean="0"/>
              <a:t>5.krok:</a:t>
            </a:r>
            <a:r>
              <a:rPr lang="sk-SK" sz="3200" smtClean="0"/>
              <a:t> </a:t>
            </a:r>
            <a:r>
              <a:rPr lang="sk-SK" sz="2400" smtClean="0"/>
              <a:t>farebne vyznačíme piaty uzol –</a:t>
            </a:r>
            <a:br>
              <a:rPr lang="sk-SK" sz="2400" smtClean="0"/>
            </a:br>
            <a:r>
              <a:rPr lang="sk-SK" sz="2400" smtClean="0"/>
              <a:t>a nakreslíme spojenia plošiek.</a:t>
            </a:r>
          </a:p>
        </p:txBody>
      </p:sp>
      <p:pic>
        <p:nvPicPr>
          <p:cNvPr id="9219" name="Picture 4" descr="5zdro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995488"/>
            <a:ext cx="8207375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ál 4"/>
          <p:cNvSpPr/>
          <p:nvPr/>
        </p:nvSpPr>
        <p:spPr>
          <a:xfrm>
            <a:off x="8101013" y="620713"/>
            <a:ext cx="287337" cy="287337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3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3.1|4.5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"/>
</p:tagLst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221</Words>
  <Application>Microsoft Office PowerPoint</Application>
  <PresentationFormat>Prezentácia na obrazovke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Snímka 1</vt:lpstr>
      <vt:lpstr>Snímka 2</vt:lpstr>
      <vt:lpstr>Nové pojmy</vt:lpstr>
      <vt:lpstr>Úloha</vt:lpstr>
      <vt:lpstr> Postup: 1.krok - farebne vyznačíme prvý uzol – potom  uložíme súčiastky uzla na raster a nakreslíme spojenia plošiek.</vt:lpstr>
      <vt:lpstr>2.krok: farebne vyznačíme druhý uzol – potom  uložíme súčiastky uzla na raster a nakreslíme spojenia plošiek.</vt:lpstr>
      <vt:lpstr>3.krok: farebne vyznačíme tretí uzol – potom  uložíme súčiastky uzla na raster a nakreslíme spojenia plošiek.</vt:lpstr>
      <vt:lpstr>4.krok: farebne vyznačíme štvrtý uzol – potom  uložíme súčiastky uzla na raster a nakreslíme spojenia plošiek.</vt:lpstr>
      <vt:lpstr>5.krok: farebne vyznačíme piaty uzol – a nakreslíme spojenia plošiek.</vt:lpstr>
      <vt:lpstr>6.krok: farebne vyznačíme šiesty uzol – potom  uložíme plôšku XC3 na raster a nakreslíme spojenia plošiek.</vt:lpstr>
      <vt:lpstr>7.krok: farebne vyznačíme siedmy uzol –  uložíme plôšku XC2 na raster a nakreslíme spojenia plošiek.</vt:lpstr>
      <vt:lpstr>8.krok: označíme rozmery plošného spoja a zrkadlovo ho prevrátime, nakreslíme spojovací obrazec.</vt:lpstr>
      <vt:lpstr>9.krok: Pre výrobu plošného spoja fotocestou nakreslíme BOTTOM do výslednej podoby</vt:lpstr>
      <vt:lpstr>Snímka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Juraj</cp:lastModifiedBy>
  <cp:revision>108</cp:revision>
  <dcterms:created xsi:type="dcterms:W3CDTF">2014-09-25T16:29:53Z</dcterms:created>
  <dcterms:modified xsi:type="dcterms:W3CDTF">2017-03-18T17:21:38Z</dcterms:modified>
</cp:coreProperties>
</file>