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7ED3A-52A5-4AD5-9F06-B1B8EB169928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20888"/>
            <a:ext cx="6436864" cy="425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sentex.ca/~mec1995/circ/555tes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06313"/>
            <a:ext cx="4362450" cy="2314575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b="1" dirty="0" smtClean="0"/>
              <a:t>Prekreslite v </a:t>
            </a:r>
            <a:r>
              <a:rPr lang="sk-SK" b="1" dirty="0" err="1" smtClean="0"/>
              <a:t>Multisime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Navrhnite DPS v </a:t>
            </a:r>
            <a:r>
              <a:rPr lang="sk-SK" b="1" dirty="0" err="1" smtClean="0"/>
              <a:t>Layoute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Zapojte pomocou kontaktnej plochy</a:t>
            </a:r>
            <a:endParaRPr lang="sk-SK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sentex.ca/~mec1995/circ/555tes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332655"/>
            <a:ext cx="4824537" cy="2559743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4932040" y="332656"/>
            <a:ext cx="3620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sk-SK" b="1" dirty="0" smtClean="0"/>
              <a:t>Zapojte pomocou kontaktnej plochy</a:t>
            </a:r>
            <a:endParaRPr lang="sk-SK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2129" y="2677030"/>
            <a:ext cx="4926335" cy="413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391046"/>
            <a:ext cx="8928785" cy="2325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http://upload.wikimedia.org/wikipedia/commons/a/a0/7400_Quad_2-input_NAND_Gate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17843"/>
            <a:ext cx="3168352" cy="285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4090808"/>
            <a:ext cx="4608512" cy="265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lokTextu 7"/>
          <p:cNvSpPr txBox="1"/>
          <p:nvPr/>
        </p:nvSpPr>
        <p:spPr>
          <a:xfrm>
            <a:off x="107504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b="1" dirty="0" smtClean="0"/>
              <a:t>Prekreslite v </a:t>
            </a:r>
            <a:r>
              <a:rPr lang="sk-SK" b="1" dirty="0" err="1" smtClean="0"/>
              <a:t>Multisime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Navrhnite DPS v </a:t>
            </a:r>
            <a:r>
              <a:rPr lang="sk-SK" b="1" dirty="0" err="1" smtClean="0"/>
              <a:t>Layoute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Zapojte pomocou kontaktnej plochy</a:t>
            </a:r>
            <a:endParaRPr lang="sk-SK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4355976" y="51571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4355976" y="57332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2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4716016" y="54452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3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5220072" y="51571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4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5292080" y="5733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5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5652120" y="54452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6</a:t>
            </a:r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6156176" y="51571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12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6156176" y="5733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13</a:t>
            </a:r>
            <a:endParaRPr lang="sk-SK" dirty="0"/>
          </a:p>
        </p:txBody>
      </p:sp>
      <p:sp>
        <p:nvSpPr>
          <p:cNvPr id="17" name="BlokTextu 16"/>
          <p:cNvSpPr txBox="1"/>
          <p:nvPr/>
        </p:nvSpPr>
        <p:spPr>
          <a:xfrm>
            <a:off x="651621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11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7092280" y="51571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10</a:t>
            </a:r>
            <a:endParaRPr lang="sk-SK" dirty="0"/>
          </a:p>
        </p:txBody>
      </p:sp>
      <p:sp>
        <p:nvSpPr>
          <p:cNvPr id="19" name="BlokTextu 18"/>
          <p:cNvSpPr txBox="1"/>
          <p:nvPr/>
        </p:nvSpPr>
        <p:spPr>
          <a:xfrm>
            <a:off x="7164288" y="573325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9</a:t>
            </a:r>
            <a:endParaRPr lang="sk-SK" dirty="0"/>
          </a:p>
        </p:txBody>
      </p:sp>
      <p:sp>
        <p:nvSpPr>
          <p:cNvPr id="20" name="BlokTextu 19"/>
          <p:cNvSpPr txBox="1"/>
          <p:nvPr/>
        </p:nvSpPr>
        <p:spPr>
          <a:xfrm>
            <a:off x="7524328" y="54452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8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38918"/>
            <a:ext cx="8928785" cy="2325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288" y="2664296"/>
            <a:ext cx="5408832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39</Words>
  <Application>Microsoft Office PowerPoint</Application>
  <PresentationFormat>Prezentácia na obrazovke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Motív Office</vt:lpstr>
      <vt:lpstr>Snímka 1</vt:lpstr>
      <vt:lpstr>Snímka 2</vt:lpstr>
      <vt:lpstr>Snímka 3</vt:lpstr>
      <vt:lpstr>Snímka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87</cp:revision>
  <dcterms:created xsi:type="dcterms:W3CDTF">2013-02-01T18:44:01Z</dcterms:created>
  <dcterms:modified xsi:type="dcterms:W3CDTF">2015-03-08T12:06:04Z</dcterms:modified>
</cp:coreProperties>
</file>