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3" r:id="rId9"/>
    <p:sldId id="314" r:id="rId10"/>
    <p:sldId id="315" r:id="rId11"/>
    <p:sldId id="316" r:id="rId12"/>
    <p:sldId id="317" r:id="rId13"/>
  </p:sldIdLst>
  <p:sldSz cx="9906000" cy="6858000" type="A4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Kliknite sem a upravte štýly predlohy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Tretia úroveň</a:t>
            </a:r>
          </a:p>
          <a:p>
            <a:pPr lvl="3"/>
            <a:r>
              <a:rPr lang="cs-CZ" noProof="0" smtClean="0"/>
              <a:t>Štvrtá úroveň</a:t>
            </a:r>
          </a:p>
          <a:p>
            <a:pPr lvl="4"/>
            <a:r>
              <a:rPr lang="cs-CZ" noProof="0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356A1D0-64CF-4FB2-BA35-860CFDA63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2514-9504-4AFE-BF2B-1AD2D497AE7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6434-AD72-403E-8C7D-A9682BB4435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5655-FBCC-456A-8FCC-F13FB20497E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AB41-E405-4BA7-80EC-E581B9C0EEF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B37E7-0C4E-489D-ADFD-52B38C92AF5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5AA5-575A-4C7D-945E-B07DD5092CB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7D10-BDB5-4319-A875-1E9D256DE8A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4D819-39C4-4DE0-B81A-19A042C09B1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F9E70-9457-49CB-9E26-67AE0F0B179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40D82-50C5-4730-865A-493F8064E0B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947B-46CB-437A-98EA-9DF27CE7F23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E0D16-D713-4F0E-B94A-69B6ED8D43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268760"/>
            <a:ext cx="4752528" cy="518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44016" y="138118"/>
            <a:ext cx="963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Praktické zapojenia vypínačov</a:t>
            </a:r>
            <a:endParaRPr lang="sk-SK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086" y="1340768"/>
            <a:ext cx="46552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012" y="1628800"/>
            <a:ext cx="5643275" cy="463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2" y="260648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Sériový 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1988840"/>
            <a:ext cx="7930989" cy="41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848544" y="18864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Dvojitý 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939" y="836712"/>
            <a:ext cx="6983438" cy="56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848544" y="18864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Dvojitý 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556792"/>
            <a:ext cx="9361040" cy="452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44016" y="138118"/>
            <a:ext cx="963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Praktické zapojenia vypínačov</a:t>
            </a:r>
            <a:endParaRPr lang="sk-SK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79" y="1628799"/>
            <a:ext cx="4608513" cy="37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628800"/>
            <a:ext cx="3960440" cy="38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72480" y="26064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Trojpólový vypínač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484784"/>
            <a:ext cx="4824536" cy="3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048" y="1196752"/>
            <a:ext cx="42767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72480" y="26064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Trojpólový vypínač</a:t>
            </a:r>
            <a:endParaRPr lang="sk-SK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916832"/>
            <a:ext cx="84196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2" y="26064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Sériový vypínač</a:t>
            </a:r>
            <a:endParaRPr lang="sk-SK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1704181"/>
            <a:ext cx="4314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2" y="26064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Sériový vypínač</a:t>
            </a:r>
            <a:endParaRPr lang="sk-SK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952" y="1700808"/>
            <a:ext cx="5184576" cy="37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808984" y="18864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606" y="1819274"/>
            <a:ext cx="9080889" cy="439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2" y="26064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1628800"/>
            <a:ext cx="8856984" cy="40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488504" y="260648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Krížový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77" y="2147887"/>
            <a:ext cx="8618179" cy="37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2" y="260648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Sériový striedavý prepínač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32</Words>
  <Application>Microsoft Office PowerPoint</Application>
  <PresentationFormat>A4 (210 x 297 mm)</PresentationFormat>
  <Paragraphs>13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Company>SOU SENICA ESF2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PC2</dc:creator>
  <cp:lastModifiedBy>okay</cp:lastModifiedBy>
  <cp:revision>79</cp:revision>
  <dcterms:created xsi:type="dcterms:W3CDTF">2006-11-06T17:25:02Z</dcterms:created>
  <dcterms:modified xsi:type="dcterms:W3CDTF">2015-06-04T17:49:54Z</dcterms:modified>
</cp:coreProperties>
</file>