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3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BC1B7-C8A9-4F23-B46D-70194D8E54F6}" type="datetimeFigureOut">
              <a:rPr lang="sk-SK" smtClean="0"/>
              <a:pPr/>
              <a:t>18.3.2015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A9107-0A9C-4046-8B4C-1EA2958331BD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884072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BC1B7-C8A9-4F23-B46D-70194D8E54F6}" type="datetimeFigureOut">
              <a:rPr lang="sk-SK" smtClean="0"/>
              <a:pPr/>
              <a:t>18.3.2015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A9107-0A9C-4046-8B4C-1EA2958331BD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333462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BC1B7-C8A9-4F23-B46D-70194D8E54F6}" type="datetimeFigureOut">
              <a:rPr lang="sk-SK" smtClean="0"/>
              <a:pPr/>
              <a:t>18.3.2015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A9107-0A9C-4046-8B4C-1EA2958331BD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307962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BC1B7-C8A9-4F23-B46D-70194D8E54F6}" type="datetimeFigureOut">
              <a:rPr lang="sk-SK" smtClean="0"/>
              <a:pPr/>
              <a:t>18.3.2015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A9107-0A9C-4046-8B4C-1EA2958331BD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3460230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BC1B7-C8A9-4F23-B46D-70194D8E54F6}" type="datetimeFigureOut">
              <a:rPr lang="sk-SK" smtClean="0"/>
              <a:pPr/>
              <a:t>18.3.2015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A9107-0A9C-4046-8B4C-1EA2958331BD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178727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BC1B7-C8A9-4F23-B46D-70194D8E54F6}" type="datetimeFigureOut">
              <a:rPr lang="sk-SK" smtClean="0"/>
              <a:pPr/>
              <a:t>18.3.2015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A9107-0A9C-4046-8B4C-1EA2958331BD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737424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BC1B7-C8A9-4F23-B46D-70194D8E54F6}" type="datetimeFigureOut">
              <a:rPr lang="sk-SK" smtClean="0"/>
              <a:pPr/>
              <a:t>18.3.2015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A9107-0A9C-4046-8B4C-1EA2958331BD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572454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BC1B7-C8A9-4F23-B46D-70194D8E54F6}" type="datetimeFigureOut">
              <a:rPr lang="sk-SK" smtClean="0"/>
              <a:pPr/>
              <a:t>18.3.2015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A9107-0A9C-4046-8B4C-1EA2958331BD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3049323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BC1B7-C8A9-4F23-B46D-70194D8E54F6}" type="datetimeFigureOut">
              <a:rPr lang="sk-SK" smtClean="0"/>
              <a:pPr/>
              <a:t>18.3.2015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A9107-0A9C-4046-8B4C-1EA2958331BD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231910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BC1B7-C8A9-4F23-B46D-70194D8E54F6}" type="datetimeFigureOut">
              <a:rPr lang="sk-SK" smtClean="0"/>
              <a:pPr/>
              <a:t>18.3.2015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A9107-0A9C-4046-8B4C-1EA2958331BD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68560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BC1B7-C8A9-4F23-B46D-70194D8E54F6}" type="datetimeFigureOut">
              <a:rPr lang="sk-SK" smtClean="0"/>
              <a:pPr/>
              <a:t>18.3.2015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A9107-0A9C-4046-8B4C-1EA2958331BD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843457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BC1B7-C8A9-4F23-B46D-70194D8E54F6}" type="datetimeFigureOut">
              <a:rPr lang="sk-SK" smtClean="0"/>
              <a:pPr/>
              <a:t>18.3.2015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A9107-0A9C-4046-8B4C-1EA2958331BD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50488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rtin.sk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4065" y="548680"/>
            <a:ext cx="8496074" cy="5628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319604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79512" y="260648"/>
            <a:ext cx="86409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Zadanie FIREWALL:</a:t>
            </a:r>
          </a:p>
          <a:p>
            <a:pPr marL="342900" indent="-342900">
              <a:buAutoNum type="arabicPeriod"/>
            </a:pPr>
            <a:r>
              <a:rPr lang="sk-SK" dirty="0" smtClean="0"/>
              <a:t>Vytvorte pomocou </a:t>
            </a:r>
            <a:r>
              <a:rPr lang="sk-SK" dirty="0" err="1" smtClean="0"/>
              <a:t>routera</a:t>
            </a:r>
            <a:r>
              <a:rPr lang="sk-SK" dirty="0" smtClean="0"/>
              <a:t> EDIMAX novú sieť 192.168.50.xx. Pre nastavenie WAN použite program </a:t>
            </a:r>
            <a:r>
              <a:rPr lang="sk-SK" dirty="0" err="1" smtClean="0"/>
              <a:t>ipscan</a:t>
            </a:r>
            <a:r>
              <a:rPr lang="sk-SK" dirty="0" smtClean="0"/>
              <a:t>, ktorým nájdete voľné </a:t>
            </a:r>
            <a:r>
              <a:rPr lang="sk-SK" dirty="0" err="1" smtClean="0"/>
              <a:t>ip</a:t>
            </a:r>
            <a:r>
              <a:rPr lang="sk-SK" dirty="0" smtClean="0"/>
              <a:t> adresy v aktuálnej sieti. </a:t>
            </a:r>
          </a:p>
          <a:p>
            <a:pPr marL="342900" indent="-342900">
              <a:buAutoNum type="arabicPeriod"/>
            </a:pPr>
            <a:r>
              <a:rPr lang="sk-SK" dirty="0" smtClean="0"/>
              <a:t>Nastavte rozsah IP adries pre LAN 192.168.50.100 až 192.168.50.200.</a:t>
            </a:r>
          </a:p>
          <a:p>
            <a:pPr marL="342900" indent="-342900">
              <a:buAutoNum type="arabicPeriod"/>
            </a:pPr>
            <a:r>
              <a:rPr lang="sk-SK" dirty="0" smtClean="0"/>
              <a:t>Blokovanie pomocou FIREWALL nastavte nasledovne:</a:t>
            </a:r>
          </a:p>
          <a:p>
            <a:pPr marL="800100" lvl="1" indent="-342900"/>
            <a:r>
              <a:rPr lang="sk-SK" dirty="0" smtClean="0"/>
              <a:t>A: do siete nebude mať prístup počítač s IP 192.168.50.150</a:t>
            </a:r>
          </a:p>
          <a:p>
            <a:pPr marL="800100" lvl="1" indent="-342900"/>
            <a:r>
              <a:rPr lang="sk-SK" dirty="0" smtClean="0"/>
              <a:t>B: do siete nebude mať prístup počítač s vašou MAC adresou</a:t>
            </a:r>
          </a:p>
          <a:p>
            <a:pPr marL="800100" lvl="1" indent="-342900"/>
            <a:r>
              <a:rPr lang="sk-SK" dirty="0" smtClean="0"/>
              <a:t>C: nastavte blokovanie internetových stránok, ktoré majú v názve slovo </a:t>
            </a:r>
            <a:r>
              <a:rPr lang="sk-SK" dirty="0" err="1" smtClean="0"/>
              <a:t>ssmt</a:t>
            </a:r>
            <a:endParaRPr lang="sk-SK" dirty="0" smtClean="0"/>
          </a:p>
          <a:p>
            <a:pPr marL="342900" indent="-342900">
              <a:buAutoNum type="arabicPeriod" startAt="4"/>
            </a:pPr>
            <a:r>
              <a:rPr lang="sk-SK" dirty="0" smtClean="0"/>
              <a:t>Nastavte IP adresu svojho PC na 192.168.50.110 a pripojte sa do siete. Skontrolujte internetové pripojenie</a:t>
            </a:r>
          </a:p>
          <a:p>
            <a:pPr marL="342900" indent="-342900">
              <a:buAutoNum type="arabicPeriod" startAt="4"/>
            </a:pPr>
            <a:r>
              <a:rPr lang="sk-SK" dirty="0" smtClean="0"/>
              <a:t>Skontrolujte prístupnosť na stránku </a:t>
            </a:r>
            <a:r>
              <a:rPr lang="sk-SK" dirty="0" err="1" smtClean="0">
                <a:hlinkClick r:id="rId2"/>
              </a:rPr>
              <a:t>www.martin.sk</a:t>
            </a:r>
            <a:r>
              <a:rPr lang="sk-SK" dirty="0" smtClean="0"/>
              <a:t> a </a:t>
            </a:r>
            <a:r>
              <a:rPr lang="sk-SK" dirty="0" err="1" smtClean="0"/>
              <a:t>www.ssmt.sk</a:t>
            </a:r>
            <a:r>
              <a:rPr lang="sk-SK" dirty="0" smtClean="0"/>
              <a:t>.</a:t>
            </a:r>
          </a:p>
          <a:p>
            <a:pPr marL="342900" indent="-342900">
              <a:buAutoNum type="arabicPeriod" startAt="4"/>
            </a:pPr>
            <a:r>
              <a:rPr lang="sk-SK" dirty="0" smtClean="0"/>
              <a:t>Nastavte IP adresu svojho PC na 192.168.50.150 a pripojte sa do siete. Skontrolujte internetové pripojenie. </a:t>
            </a:r>
          </a:p>
          <a:p>
            <a:pPr marL="342900" indent="-342900"/>
            <a:r>
              <a:rPr lang="sk-SK" dirty="0" smtClean="0"/>
              <a:t>		  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251520" y="4077072"/>
            <a:ext cx="85689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Zadanie WIFI SIEŤ:</a:t>
            </a:r>
          </a:p>
          <a:p>
            <a:pPr marL="342900" indent="-342900">
              <a:buAutoNum type="arabicPeriod"/>
            </a:pPr>
            <a:r>
              <a:rPr lang="sk-SK" dirty="0" smtClean="0"/>
              <a:t>Vytvorte pomocou </a:t>
            </a:r>
            <a:r>
              <a:rPr lang="sk-SK" dirty="0" err="1" smtClean="0"/>
              <a:t>routera</a:t>
            </a:r>
            <a:r>
              <a:rPr lang="sk-SK" dirty="0" smtClean="0"/>
              <a:t> EDIMAX </a:t>
            </a:r>
            <a:r>
              <a:rPr lang="sk-SK" dirty="0" err="1" smtClean="0"/>
              <a:t>wifi</a:t>
            </a:r>
            <a:r>
              <a:rPr lang="sk-SK" dirty="0" smtClean="0"/>
              <a:t> sieť s identifikátorom SSID s názvom MINUTA a heslom  MINUT. Pripojte </a:t>
            </a:r>
            <a:r>
              <a:rPr lang="sk-SK" dirty="0" err="1" smtClean="0"/>
              <a:t>router</a:t>
            </a:r>
            <a:r>
              <a:rPr lang="sk-SK" dirty="0" smtClean="0"/>
              <a:t> na internet, pre nastavenie WAN použite program </a:t>
            </a:r>
            <a:r>
              <a:rPr lang="sk-SK" dirty="0" err="1" smtClean="0"/>
              <a:t>ipscan</a:t>
            </a:r>
            <a:r>
              <a:rPr lang="sk-SK" dirty="0" smtClean="0"/>
              <a:t>.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Pripojte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k </a:t>
            </a:r>
            <a:r>
              <a:rPr lang="en-US" dirty="0" err="1" smtClean="0"/>
              <a:t>tejto</a:t>
            </a:r>
            <a:r>
              <a:rPr lang="en-US" dirty="0" smtClean="0"/>
              <a:t> </a:t>
            </a:r>
            <a:r>
              <a:rPr lang="en-US" dirty="0" err="1" smtClean="0"/>
              <a:t>sieti</a:t>
            </a:r>
            <a:r>
              <a:rPr lang="en-US" dirty="0" smtClean="0"/>
              <a:t> </a:t>
            </a:r>
            <a:r>
              <a:rPr lang="en-US" dirty="0" err="1" smtClean="0"/>
              <a:t>pomocou</a:t>
            </a:r>
            <a:r>
              <a:rPr lang="en-US" dirty="0" smtClean="0"/>
              <a:t> AP </a:t>
            </a:r>
            <a:r>
              <a:rPr lang="en-US" dirty="0" err="1" smtClean="0"/>
              <a:t>Airlive</a:t>
            </a:r>
            <a:r>
              <a:rPr lang="en-US" dirty="0" smtClean="0"/>
              <a:t>, </a:t>
            </a:r>
            <a:r>
              <a:rPr lang="en-US" dirty="0" err="1" smtClean="0"/>
              <a:t>ktor</a:t>
            </a:r>
            <a:r>
              <a:rPr lang="sk-SK" dirty="0" smtClean="0"/>
              <a:t>é pripojíte v režime klient.</a:t>
            </a:r>
          </a:p>
          <a:p>
            <a:pPr marL="342900" indent="-342900">
              <a:buAutoNum type="arabicPeriod"/>
            </a:pPr>
            <a:r>
              <a:rPr lang="sk-SK" dirty="0" smtClean="0"/>
              <a:t>IP </a:t>
            </a:r>
            <a:r>
              <a:rPr lang="sk-SK" dirty="0" smtClean="0"/>
              <a:t>zariadenia pre nastavenie </a:t>
            </a:r>
            <a:r>
              <a:rPr lang="sk-SK" dirty="0" err="1" smtClean="0"/>
              <a:t>Air</a:t>
            </a:r>
            <a:r>
              <a:rPr lang="sk-SK" dirty="0" smtClean="0"/>
              <a:t> </a:t>
            </a:r>
            <a:r>
              <a:rPr lang="sk-SK" dirty="0" err="1" smtClean="0"/>
              <a:t>Live</a:t>
            </a:r>
            <a:r>
              <a:rPr lang="sk-SK" dirty="0" smtClean="0"/>
              <a:t>: 192.168.100.252, IP pre PC: 192.168.100.100 .</a:t>
            </a:r>
            <a:endParaRPr lang="sk-SK" dirty="0" smtClean="0"/>
          </a:p>
          <a:p>
            <a:pPr marL="342900" indent="-342900">
              <a:buAutoNum type="arabicPeriod"/>
            </a:pPr>
            <a:endParaRPr lang="sk-SK" dirty="0" smtClean="0"/>
          </a:p>
          <a:p>
            <a:pPr marL="342900" indent="-342900">
              <a:buAutoNum type="arabicPeriod"/>
            </a:pPr>
            <a:endParaRPr lang="sk-SK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76746" y="43934"/>
            <a:ext cx="58794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Zapojenie dvoch počítačov do siete bez ďalších prvkov</a:t>
            </a:r>
            <a:endParaRPr kumimoji="0" lang="sk-SK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288032" y="548680"/>
            <a:ext cx="87484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Situácia</a:t>
            </a:r>
            <a:r>
              <a:rPr lang="sk-SK" dirty="0" smtClean="0"/>
              <a:t> - máme dva počítače vybavené sieťovými kartami a chceme ich navzájom spojiť, či už pre zdieľanie internetu z jedného počítača na druhý, zdieľanie dát alebo hranie sieťových počítačových hier.</a:t>
            </a:r>
          </a:p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b="1" dirty="0" smtClean="0"/>
              <a:t>Čo je potreba</a:t>
            </a:r>
            <a:r>
              <a:rPr lang="sk-SK" dirty="0" smtClean="0"/>
              <a:t> - krížený sieťový kábel s konektormi RJ45 (UTP </a:t>
            </a:r>
            <a:r>
              <a:rPr lang="sk-SK" dirty="0" err="1" smtClean="0"/>
              <a:t>Patch</a:t>
            </a:r>
            <a:r>
              <a:rPr lang="sk-SK" dirty="0" smtClean="0"/>
              <a:t> kábel - </a:t>
            </a:r>
            <a:r>
              <a:rPr lang="sk-SK" dirty="0" err="1" smtClean="0"/>
              <a:t>Crosswired</a:t>
            </a:r>
            <a:r>
              <a:rPr lang="sk-SK" dirty="0" smtClean="0"/>
              <a:t>)</a:t>
            </a:r>
            <a:br>
              <a:rPr lang="sk-SK" dirty="0" smtClean="0"/>
            </a:br>
            <a:endParaRPr lang="sk-SK" dirty="0"/>
          </a:p>
        </p:txBody>
      </p:sp>
      <p:pic>
        <p:nvPicPr>
          <p:cNvPr id="6" name="Obrázok 5" descr="schéma zapojeni"/>
          <p:cNvPicPr/>
          <p:nvPr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23528" y="2060848"/>
            <a:ext cx="7776864" cy="446449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BlokTextu 6"/>
          <p:cNvSpPr txBox="1"/>
          <p:nvPr/>
        </p:nvSpPr>
        <p:spPr>
          <a:xfrm>
            <a:off x="323528" y="6237312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Pripojenie otestujte príkazom </a:t>
            </a:r>
            <a:r>
              <a:rPr lang="sk-SK" dirty="0" err="1" smtClean="0"/>
              <a:t>ping</a:t>
            </a:r>
            <a:r>
              <a:rPr lang="sk-SK" dirty="0" smtClean="0"/>
              <a:t>.</a:t>
            </a:r>
            <a:endParaRPr lang="sk-SK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260648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Nastavenie zdieľania internetu medzi dvoma prepojenými počítačmi</a:t>
            </a:r>
            <a:br>
              <a:rPr lang="sk-SK" b="1" dirty="0" smtClean="0"/>
            </a:br>
            <a:endParaRPr lang="sk-SK" b="1" dirty="0"/>
          </a:p>
        </p:txBody>
      </p:sp>
      <p:pic>
        <p:nvPicPr>
          <p:cNvPr id="5" name="Obrázok 4" descr="Vlastnosti připojení"/>
          <p:cNvPicPr/>
          <p:nvPr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23528" y="836712"/>
            <a:ext cx="4032448" cy="345638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ok 5" descr="Nastavení sdílení internetu"/>
          <p:cNvPicPr/>
          <p:nvPr/>
        </p:nvPicPr>
        <p:blipFill>
          <a:blip r:embed="rId3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204864"/>
            <a:ext cx="3960440" cy="435215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BlokTextu 7"/>
          <p:cNvSpPr txBox="1"/>
          <p:nvPr/>
        </p:nvSpPr>
        <p:spPr>
          <a:xfrm>
            <a:off x="251520" y="4581128"/>
            <a:ext cx="4608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Takto </a:t>
            </a:r>
            <a:r>
              <a:rPr lang="sk-SK" dirty="0" smtClean="0"/>
              <a:t>možno prepojiť a zdieľať internet aj medzi viacerými počítačmi, stačí použiť </a:t>
            </a:r>
            <a:r>
              <a:rPr lang="sk-SK" dirty="0" err="1" smtClean="0"/>
              <a:t>switch</a:t>
            </a:r>
            <a:r>
              <a:rPr lang="sk-SK" dirty="0" smtClean="0"/>
              <a:t> / hub a miesto kríženého kábla káble priame.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34008"/>
          <a:stretch/>
        </p:blipFill>
        <p:spPr bwMode="auto">
          <a:xfrm>
            <a:off x="251519" y="288634"/>
            <a:ext cx="8090891" cy="6236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431033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34705"/>
          <a:stretch/>
        </p:blipFill>
        <p:spPr bwMode="auto">
          <a:xfrm>
            <a:off x="251520" y="260648"/>
            <a:ext cx="8352928" cy="6269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641296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34448"/>
          <a:stretch/>
        </p:blipFill>
        <p:spPr bwMode="auto">
          <a:xfrm>
            <a:off x="251520" y="297494"/>
            <a:ext cx="8404946" cy="6299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608316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34579"/>
          <a:stretch/>
        </p:blipFill>
        <p:spPr bwMode="auto">
          <a:xfrm>
            <a:off x="271858" y="300911"/>
            <a:ext cx="7972550" cy="622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668095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33800"/>
          <a:stretch/>
        </p:blipFill>
        <p:spPr bwMode="auto">
          <a:xfrm>
            <a:off x="321957" y="257985"/>
            <a:ext cx="8498515" cy="6339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58454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615" y="116632"/>
            <a:ext cx="8982889" cy="4464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63678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877515" cy="4039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3051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179512" y="116632"/>
            <a:ext cx="8964488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ZADANIE:</a:t>
            </a:r>
            <a:endParaRPr lang="sk-SK" dirty="0" smtClean="0"/>
          </a:p>
          <a:p>
            <a:pPr marL="342900" indent="-342900">
              <a:buAutoNum type="arabicPeriod"/>
            </a:pPr>
            <a:r>
              <a:rPr lang="sk-SK" dirty="0" smtClean="0"/>
              <a:t>Vytvorte novú sieť v učebni č. 48 pomocou </a:t>
            </a:r>
            <a:r>
              <a:rPr lang="sk-SK" dirty="0" err="1" smtClean="0"/>
              <a:t>wifi</a:t>
            </a:r>
            <a:r>
              <a:rPr lang="sk-SK" dirty="0" smtClean="0"/>
              <a:t> </a:t>
            </a:r>
            <a:r>
              <a:rPr lang="sk-SK" dirty="0" err="1" smtClean="0"/>
              <a:t>routra</a:t>
            </a:r>
            <a:r>
              <a:rPr lang="sk-SK" dirty="0" smtClean="0"/>
              <a:t>.</a:t>
            </a:r>
          </a:p>
          <a:p>
            <a:pPr marL="342900" indent="-342900">
              <a:buAutoNum type="arabicPeriod"/>
            </a:pPr>
            <a:r>
              <a:rPr lang="sk-SK" dirty="0" smtClean="0"/>
              <a:t>Nastavte nasledovné parametre: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k-SK" dirty="0" smtClean="0"/>
              <a:t>Pripojenie WAN (údaje od poskytovateľa internetových služieb):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k-SK" dirty="0" err="1" smtClean="0"/>
              <a:t>IP:172.16.2.5</a:t>
            </a:r>
            <a:endParaRPr lang="sk-SK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k-SK" dirty="0" smtClean="0"/>
              <a:t>Maska: 255.255.255.0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k-SK" dirty="0" err="1" smtClean="0"/>
              <a:t>Gatwey</a:t>
            </a:r>
            <a:r>
              <a:rPr lang="sk-SK" dirty="0" smtClean="0"/>
              <a:t>: 172.16.2.1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k-SK" dirty="0" err="1" smtClean="0"/>
              <a:t>DNS</a:t>
            </a:r>
            <a:r>
              <a:rPr lang="sk-SK" dirty="0" smtClean="0"/>
              <a:t>: 172.16.2.1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k-SK" dirty="0" smtClean="0"/>
              <a:t>Pripojenie LAN: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k-SK" dirty="0" smtClean="0"/>
              <a:t>IP: 192.168.48.1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k-SK" dirty="0" smtClean="0"/>
              <a:t>Maska: 255.255.255.0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k-SK" dirty="0" smtClean="0"/>
              <a:t>Rozsah IP: 192.168.48.100 – 192.168.48.200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k-SK" dirty="0" smtClean="0"/>
              <a:t>Povoľte nastavenie </a:t>
            </a:r>
            <a:r>
              <a:rPr lang="sk-SK" dirty="0" err="1" smtClean="0"/>
              <a:t>Wireles</a:t>
            </a:r>
            <a:r>
              <a:rPr lang="sk-SK" dirty="0" smtClean="0"/>
              <a:t> s názvom </a:t>
            </a:r>
            <a:r>
              <a:rPr lang="sk-SK" dirty="0" err="1" smtClean="0"/>
              <a:t>MOJEDI</a:t>
            </a:r>
            <a:r>
              <a:rPr lang="sk-SK" dirty="0" smtClean="0"/>
              <a:t> a zabezpečovacím heslom: 1234567890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k-SK" dirty="0"/>
              <a:t>Parameter </a:t>
            </a:r>
            <a:r>
              <a:rPr lang="sk-SK" dirty="0" err="1"/>
              <a:t>wireless</a:t>
            </a:r>
            <a:r>
              <a:rPr lang="sk-SK" dirty="0"/>
              <a:t> nastavte na </a:t>
            </a:r>
            <a:r>
              <a:rPr lang="sk-SK" dirty="0" err="1"/>
              <a:t>disable</a:t>
            </a:r>
            <a:r>
              <a:rPr lang="sk-SK" dirty="0" smtClean="0"/>
              <a:t>.</a:t>
            </a:r>
          </a:p>
          <a:p>
            <a:pPr marL="342900" indent="-342900">
              <a:buAutoNum type="arabicPeriod" startAt="3"/>
            </a:pPr>
            <a:r>
              <a:rPr lang="sk-SK" dirty="0" smtClean="0"/>
              <a:t>Nastavenie na </a:t>
            </a:r>
            <a:r>
              <a:rPr lang="sk-SK" dirty="0" err="1" smtClean="0"/>
              <a:t>rootri</a:t>
            </a:r>
            <a:r>
              <a:rPr lang="sk-SK" dirty="0" smtClean="0"/>
              <a:t> blokovanie PC 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k-SK" dirty="0" smtClean="0"/>
              <a:t>Svoju MAC adresu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k-SK" dirty="0" smtClean="0"/>
              <a:t>Blokovanie IP adresy 192.168.48.150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k-SK" dirty="0" smtClean="0"/>
              <a:t>Blokovanie stránok s </a:t>
            </a:r>
            <a:r>
              <a:rPr lang="sk-SK" dirty="0" err="1" smtClean="0"/>
              <a:t>url</a:t>
            </a:r>
            <a:r>
              <a:rPr lang="sk-SK" dirty="0" smtClean="0"/>
              <a:t> s kľúčovým slovom Martin</a:t>
            </a:r>
          </a:p>
          <a:p>
            <a:pPr marL="342900" indent="-342900">
              <a:buAutoNum type="arabicPeriod" startAt="4"/>
            </a:pPr>
            <a:r>
              <a:rPr lang="sk-SK" dirty="0" smtClean="0"/>
              <a:t>Pripojte svoj PC k </a:t>
            </a:r>
            <a:r>
              <a:rPr lang="sk-SK" dirty="0" err="1" smtClean="0"/>
              <a:t>rootru</a:t>
            </a:r>
            <a:r>
              <a:rPr lang="sk-SK" dirty="0" smtClean="0"/>
              <a:t> pomocou kábla,  nastavte IP adresu Vášho PC na IP: 192.168.48.150 (192.168.48.160), bránu : 192.168.48.1 a otestujte Vaše pripojenie na internet. </a:t>
            </a:r>
          </a:p>
          <a:p>
            <a:pPr marL="342900" indent="-342900">
              <a:buAutoNum type="arabicPeriod" startAt="4"/>
            </a:pPr>
            <a:r>
              <a:rPr lang="sk-SK" dirty="0" smtClean="0"/>
              <a:t>Zistite aké  blokovanie  možno nastaviť na </a:t>
            </a:r>
            <a:r>
              <a:rPr lang="en-US" dirty="0" smtClean="0"/>
              <a:t> </a:t>
            </a:r>
            <a:r>
              <a:rPr lang="en-US" dirty="0"/>
              <a:t>WL-</a:t>
            </a:r>
            <a:r>
              <a:rPr lang="en-US" dirty="0" err="1"/>
              <a:t>5450AP</a:t>
            </a:r>
            <a:r>
              <a:rPr lang="sk-SK" dirty="0" smtClean="0"/>
              <a:t>  (použite názvy </a:t>
            </a:r>
            <a:r>
              <a:rPr lang="sk-SK" dirty="0" err="1" smtClean="0"/>
              <a:t>SSID</a:t>
            </a:r>
            <a:r>
              <a:rPr lang="sk-SK" dirty="0" smtClean="0"/>
              <a:t> hodina, </a:t>
            </a:r>
            <a:r>
              <a:rPr lang="sk-SK" dirty="0" err="1" smtClean="0"/>
              <a:t>minuta</a:t>
            </a:r>
            <a:r>
              <a:rPr lang="sk-SK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160322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1061</TotalTime>
  <Words>394</Words>
  <Application>Microsoft Office PowerPoint</Application>
  <PresentationFormat>Prezentácia na obrazovke (4:3)</PresentationFormat>
  <Paragraphs>41</Paragraphs>
  <Slides>12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3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  <vt:lpstr>Snímka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Juraj</dc:creator>
  <cp:lastModifiedBy>okay</cp:lastModifiedBy>
  <cp:revision>28</cp:revision>
  <dcterms:created xsi:type="dcterms:W3CDTF">2013-11-05T15:30:40Z</dcterms:created>
  <dcterms:modified xsi:type="dcterms:W3CDTF">2015-03-18T20:05:54Z</dcterms:modified>
</cp:coreProperties>
</file>