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2BBA8-BF10-477B-A4B3-C8FFB266B0A1}" type="datetimeFigureOut">
              <a:rPr lang="sk-SK" smtClean="0"/>
              <a:pPr/>
              <a:t>25.4.2015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solarix.cz/db/products.nsf/v/813E50F6A7F7454BC125788400298C50/$file/__tproduct_ss03_o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363126"/>
            <a:ext cx="6768752" cy="4494874"/>
          </a:xfrm>
          <a:prstGeom prst="rect">
            <a:avLst/>
          </a:prstGeom>
          <a:noFill/>
        </p:spPr>
      </p:pic>
      <p:pic>
        <p:nvPicPr>
          <p:cNvPr id="32770" name="Picture 2" descr="http://www.qcomp.sk/imgcache/548/big/at5027100854_b.jpg"/>
          <p:cNvPicPr>
            <a:picLocks noChangeAspect="1" noChangeArrowheads="1"/>
          </p:cNvPicPr>
          <p:nvPr/>
        </p:nvPicPr>
        <p:blipFill>
          <a:blip r:embed="rId3" cstate="print"/>
          <a:srcRect t="24136" b="23809"/>
          <a:stretch>
            <a:fillRect/>
          </a:stretch>
        </p:blipFill>
        <p:spPr bwMode="auto">
          <a:xfrm>
            <a:off x="2843808" y="0"/>
            <a:ext cx="5671577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0</Words>
  <Application>Microsoft Office PowerPoint</Application>
  <PresentationFormat>Prezentácia na obrazovke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okay</cp:lastModifiedBy>
  <cp:revision>67</cp:revision>
  <dcterms:created xsi:type="dcterms:W3CDTF">2014-09-25T16:29:53Z</dcterms:created>
  <dcterms:modified xsi:type="dcterms:W3CDTF">2015-04-25T18:41:55Z</dcterms:modified>
</cp:coreProperties>
</file>