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6"/>
  </p:notesMasterIdLst>
  <p:handoutMasterIdLst>
    <p:handoutMasterId r:id="rId17"/>
  </p:handoutMasterIdLst>
  <p:sldIdLst>
    <p:sldId id="278" r:id="rId2"/>
    <p:sldId id="279" r:id="rId3"/>
    <p:sldId id="295" r:id="rId4"/>
    <p:sldId id="292" r:id="rId5"/>
    <p:sldId id="293" r:id="rId6"/>
    <p:sldId id="294" r:id="rId7"/>
    <p:sldId id="296" r:id="rId8"/>
    <p:sldId id="297" r:id="rId9"/>
    <p:sldId id="299" r:id="rId10"/>
    <p:sldId id="300" r:id="rId11"/>
    <p:sldId id="301" r:id="rId12"/>
    <p:sldId id="302" r:id="rId13"/>
    <p:sldId id="303" r:id="rId14"/>
    <p:sldId id="318" r:id="rId15"/>
  </p:sldIdLst>
  <p:sldSz cx="9906000" cy="6858000" type="A4"/>
  <p:notesSz cx="6881813" cy="9661525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218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98102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76502E2-5798-4BEC-88EB-F0E835108B58}" type="datetimeFigureOut">
              <a:rPr lang="sk-SK" smtClean="0"/>
              <a:pPr/>
              <a:t>4.6.2015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98102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D44A910A-9042-4E0C-AAD1-F046F0A163A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3913" y="723900"/>
            <a:ext cx="5233987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589224"/>
            <a:ext cx="5505450" cy="434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C356A1D0-64CF-4FB2-BA35-860CFDA631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82514-9504-4AFE-BF2B-1AD2D497AE7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6434-AD72-403E-8C7D-A9682BB4435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780337" y="274649"/>
            <a:ext cx="2414588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6578" y="274649"/>
            <a:ext cx="7078663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05655-FBCC-456A-8FCC-F13FB20497E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9AB41-E405-4BA7-80EC-E581B9C0EEF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B37E7-0C4E-489D-ADFD-52B38C92AF5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55AA5-575A-4C7D-945E-B07DD5092CB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77D10-BDB5-4319-A875-1E9D256DE8A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4D819-39C4-4DE0-B81A-19A042C09B1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F9E70-9457-49CB-9E26-67AE0F0B179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40D82-50C5-4730-865A-493F8064E0B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1947B-46CB-437A-98EA-9DF27CE7F23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3E0D16-D713-4F0E-B94A-69B6ED8D439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2" y="260648"/>
            <a:ext cx="942973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90" y="404664"/>
            <a:ext cx="553823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4" y="1268760"/>
            <a:ext cx="956903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268763"/>
            <a:ext cx="9217024" cy="442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06" y="980732"/>
            <a:ext cx="9001000" cy="476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344488" y="548680"/>
            <a:ext cx="4680520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90" y="1268760"/>
            <a:ext cx="450538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5130" y="1124744"/>
            <a:ext cx="45243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95" y="404664"/>
            <a:ext cx="924890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2" y="260648"/>
            <a:ext cx="367240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701" y="548680"/>
            <a:ext cx="5945299" cy="517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2" y="620688"/>
            <a:ext cx="948431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4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24744"/>
            <a:ext cx="97724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692696"/>
            <a:ext cx="956632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8640"/>
            <a:ext cx="3888432" cy="652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897" y="44623"/>
            <a:ext cx="5864002" cy="605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736" y="312264"/>
            <a:ext cx="4824536" cy="290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3564298"/>
            <a:ext cx="4824536" cy="281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3466</TotalTime>
  <Words>0</Words>
  <Application>Microsoft Office PowerPoint</Application>
  <PresentationFormat>A4 (210 x 297 mm)</PresentationFormat>
  <Paragraphs>0</Paragraphs>
  <Slides>14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</vt:vector>
  </TitlesOfParts>
  <Company>SOU SENICA ESF2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PC2</dc:creator>
  <cp:lastModifiedBy>okay</cp:lastModifiedBy>
  <cp:revision>108</cp:revision>
  <dcterms:created xsi:type="dcterms:W3CDTF">2006-11-06T17:25:02Z</dcterms:created>
  <dcterms:modified xsi:type="dcterms:W3CDTF">2015-06-04T16:03:21Z</dcterms:modified>
</cp:coreProperties>
</file>